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3" r:id="rId4"/>
    <p:sldId id="265" r:id="rId5"/>
    <p:sldId id="260" r:id="rId6"/>
    <p:sldId id="267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DE02E8-D444-401C-B129-E9DE2108A098}" v="343" dt="2022-09-13T11:07:08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Mertens" userId="e2a4ec071610f678" providerId="LiveId" clId="{CCDE02E8-D444-401C-B129-E9DE2108A098}"/>
    <pc:docChg chg="undo redo custSel addSld delSld modSld sldOrd addSection delSection modSection">
      <pc:chgData name="lisa Mertens" userId="e2a4ec071610f678" providerId="LiveId" clId="{CCDE02E8-D444-401C-B129-E9DE2108A098}" dt="2022-09-13T11:07:08.060" v="4309" actId="14100"/>
      <pc:docMkLst>
        <pc:docMk/>
      </pc:docMkLst>
      <pc:sldChg chg="addSp delSp modSp mod modTransition">
        <pc:chgData name="lisa Mertens" userId="e2a4ec071610f678" providerId="LiveId" clId="{CCDE02E8-D444-401C-B129-E9DE2108A098}" dt="2022-09-13T10:59:04.892" v="4302" actId="14100"/>
        <pc:sldMkLst>
          <pc:docMk/>
          <pc:sldMk cId="2041439324" sldId="256"/>
        </pc:sldMkLst>
        <pc:spChg chg="add del mod ord">
          <ac:chgData name="lisa Mertens" userId="e2a4ec071610f678" providerId="LiveId" clId="{CCDE02E8-D444-401C-B129-E9DE2108A098}" dt="2022-09-09T20:00:00.003" v="4096" actId="478"/>
          <ac:spMkLst>
            <pc:docMk/>
            <pc:sldMk cId="2041439324" sldId="256"/>
            <ac:spMk id="2" creationId="{C3EDE6F1-5A86-96B3-DA1F-0F34742B75F5}"/>
          </ac:spMkLst>
        </pc:spChg>
        <pc:spChg chg="add del mod">
          <ac:chgData name="lisa Mertens" userId="e2a4ec071610f678" providerId="LiveId" clId="{CCDE02E8-D444-401C-B129-E9DE2108A098}" dt="2022-09-09T14:51:55.163" v="3180"/>
          <ac:spMkLst>
            <pc:docMk/>
            <pc:sldMk cId="2041439324" sldId="256"/>
            <ac:spMk id="3" creationId="{3B373F86-035A-3284-D645-6ED6F44CF458}"/>
          </ac:spMkLst>
        </pc:spChg>
        <pc:spChg chg="add del mod">
          <ac:chgData name="lisa Mertens" userId="e2a4ec071610f678" providerId="LiveId" clId="{CCDE02E8-D444-401C-B129-E9DE2108A098}" dt="2022-09-09T14:51:55.163" v="3180"/>
          <ac:spMkLst>
            <pc:docMk/>
            <pc:sldMk cId="2041439324" sldId="256"/>
            <ac:spMk id="10" creationId="{42FCC59C-C537-6109-EA2B-318691905C5C}"/>
          </ac:spMkLst>
        </pc:spChg>
        <pc:spChg chg="mod">
          <ac:chgData name="lisa Mertens" userId="e2a4ec071610f678" providerId="LiveId" clId="{CCDE02E8-D444-401C-B129-E9DE2108A098}" dt="2022-09-09T19:56:35.818" v="3876" actId="2085"/>
          <ac:spMkLst>
            <pc:docMk/>
            <pc:sldMk cId="2041439324" sldId="256"/>
            <ac:spMk id="11" creationId="{8E0B6874-5563-A7DB-DCC4-4425099A8D43}"/>
          </ac:spMkLst>
        </pc:spChg>
        <pc:spChg chg="mod">
          <ac:chgData name="lisa Mertens" userId="e2a4ec071610f678" providerId="LiveId" clId="{CCDE02E8-D444-401C-B129-E9DE2108A098}" dt="2022-09-07T12:02:36.789" v="465" actId="1035"/>
          <ac:spMkLst>
            <pc:docMk/>
            <pc:sldMk cId="2041439324" sldId="256"/>
            <ac:spMk id="28" creationId="{997CD36A-59A3-2AFF-3BBD-0EA0EA592E3E}"/>
          </ac:spMkLst>
        </pc:spChg>
        <pc:spChg chg="mod">
          <ac:chgData name="lisa Mertens" userId="e2a4ec071610f678" providerId="LiveId" clId="{CCDE02E8-D444-401C-B129-E9DE2108A098}" dt="2022-09-09T14:59:38.454" v="3298" actId="1076"/>
          <ac:spMkLst>
            <pc:docMk/>
            <pc:sldMk cId="2041439324" sldId="256"/>
            <ac:spMk id="29" creationId="{D4456C0E-B61D-D013-C63F-D8A6C817132E}"/>
          </ac:spMkLst>
        </pc:spChg>
        <pc:spChg chg="mod">
          <ac:chgData name="lisa Mertens" userId="e2a4ec071610f678" providerId="LiveId" clId="{CCDE02E8-D444-401C-B129-E9DE2108A098}" dt="2022-09-09T14:59:41.876" v="3299" actId="1076"/>
          <ac:spMkLst>
            <pc:docMk/>
            <pc:sldMk cId="2041439324" sldId="256"/>
            <ac:spMk id="30" creationId="{697BD68F-B39D-23AF-204B-9BE74765E926}"/>
          </ac:spMkLst>
        </pc:spChg>
        <pc:spChg chg="mod">
          <ac:chgData name="lisa Mertens" userId="e2a4ec071610f678" providerId="LiveId" clId="{CCDE02E8-D444-401C-B129-E9DE2108A098}" dt="2022-09-09T14:59:49.262" v="3300" actId="1076"/>
          <ac:spMkLst>
            <pc:docMk/>
            <pc:sldMk cId="2041439324" sldId="256"/>
            <ac:spMk id="31" creationId="{741E2C30-DEDF-7D5F-C80E-073BA5607C75}"/>
          </ac:spMkLst>
        </pc:spChg>
        <pc:spChg chg="mod">
          <ac:chgData name="lisa Mertens" userId="e2a4ec071610f678" providerId="LiveId" clId="{CCDE02E8-D444-401C-B129-E9DE2108A098}" dt="2022-09-09T14:59:57.708" v="3303" actId="1076"/>
          <ac:spMkLst>
            <pc:docMk/>
            <pc:sldMk cId="2041439324" sldId="256"/>
            <ac:spMk id="32" creationId="{D9B31C4E-CA16-1282-EAAD-7E64B5D908A4}"/>
          </ac:spMkLst>
        </pc:spChg>
        <pc:spChg chg="add mod">
          <ac:chgData name="lisa Mertens" userId="e2a4ec071610f678" providerId="LiveId" clId="{CCDE02E8-D444-401C-B129-E9DE2108A098}" dt="2022-09-09T20:00:16.734" v="4100" actId="14100"/>
          <ac:spMkLst>
            <pc:docMk/>
            <pc:sldMk cId="2041439324" sldId="256"/>
            <ac:spMk id="33" creationId="{67ADB13D-D482-F511-EE98-1B34B13288CD}"/>
          </ac:spMkLst>
        </pc:spChg>
        <pc:spChg chg="add mod ord">
          <ac:chgData name="lisa Mertens" userId="e2a4ec071610f678" providerId="LiveId" clId="{CCDE02E8-D444-401C-B129-E9DE2108A098}" dt="2022-09-13T10:59:04.892" v="4302" actId="14100"/>
          <ac:spMkLst>
            <pc:docMk/>
            <pc:sldMk cId="2041439324" sldId="256"/>
            <ac:spMk id="34" creationId="{3537D30C-CCA8-3CD0-D95F-8AC6026F03E0}"/>
          </ac:spMkLst>
        </pc:spChg>
        <pc:spChg chg="add mod ord">
          <ac:chgData name="lisa Mertens" userId="e2a4ec071610f678" providerId="LiveId" clId="{CCDE02E8-D444-401C-B129-E9DE2108A098}" dt="2022-09-07T11:52:23.874" v="322" actId="167"/>
          <ac:spMkLst>
            <pc:docMk/>
            <pc:sldMk cId="2041439324" sldId="256"/>
            <ac:spMk id="35" creationId="{0F498B94-31F4-5FB0-CF12-68AFC1DE478E}"/>
          </ac:spMkLst>
        </pc:spChg>
        <pc:spChg chg="add mod ord">
          <ac:chgData name="lisa Mertens" userId="e2a4ec071610f678" providerId="LiveId" clId="{CCDE02E8-D444-401C-B129-E9DE2108A098}" dt="2022-09-09T15:01:42.912" v="3320" actId="1076"/>
          <ac:spMkLst>
            <pc:docMk/>
            <pc:sldMk cId="2041439324" sldId="256"/>
            <ac:spMk id="36" creationId="{B5F352D8-1F2B-5E9D-E757-F693C06E8423}"/>
          </ac:spMkLst>
        </pc:spChg>
        <pc:spChg chg="add del mod ord">
          <ac:chgData name="lisa Mertens" userId="e2a4ec071610f678" providerId="LiveId" clId="{CCDE02E8-D444-401C-B129-E9DE2108A098}" dt="2022-09-09T12:37:14.402" v="1379" actId="478"/>
          <ac:spMkLst>
            <pc:docMk/>
            <pc:sldMk cId="2041439324" sldId="256"/>
            <ac:spMk id="37" creationId="{A552A16F-A940-65F4-845A-85C9D904596A}"/>
          </ac:spMkLst>
        </pc:spChg>
        <pc:graphicFrameChg chg="add mod modGraphic">
          <ac:chgData name="lisa Mertens" userId="e2a4ec071610f678" providerId="LiveId" clId="{CCDE02E8-D444-401C-B129-E9DE2108A098}" dt="2022-09-09T14:59:20.835" v="3293" actId="1076"/>
          <ac:graphicFrameMkLst>
            <pc:docMk/>
            <pc:sldMk cId="2041439324" sldId="256"/>
            <ac:graphicFrameMk id="13" creationId="{3BC39C18-CD21-8CDB-E30A-C61DA25A64FE}"/>
          </ac:graphicFrameMkLst>
        </pc:graphicFrameChg>
        <pc:graphicFrameChg chg="add mod modGraphic">
          <ac:chgData name="lisa Mertens" userId="e2a4ec071610f678" providerId="LiveId" clId="{CCDE02E8-D444-401C-B129-E9DE2108A098}" dt="2022-09-09T14:59:35.183" v="3297" actId="1076"/>
          <ac:graphicFrameMkLst>
            <pc:docMk/>
            <pc:sldMk cId="2041439324" sldId="256"/>
            <ac:graphicFrameMk id="15" creationId="{9C898A3F-F648-CB88-3DE7-FB3DFC587B16}"/>
          </ac:graphicFrameMkLst>
        </pc:graphicFrameChg>
        <pc:graphicFrameChg chg="add mod modGraphic">
          <ac:chgData name="lisa Mertens" userId="e2a4ec071610f678" providerId="LiveId" clId="{CCDE02E8-D444-401C-B129-E9DE2108A098}" dt="2022-09-09T14:59:52.639" v="3302" actId="1076"/>
          <ac:graphicFrameMkLst>
            <pc:docMk/>
            <pc:sldMk cId="2041439324" sldId="256"/>
            <ac:graphicFrameMk id="17" creationId="{9FF75A58-2A93-85A7-83C2-7096400A61E1}"/>
          </ac:graphicFrameMkLst>
        </pc:graphicFrameChg>
        <pc:graphicFrameChg chg="del mod">
          <ac:chgData name="lisa Mertens" userId="e2a4ec071610f678" providerId="LiveId" clId="{CCDE02E8-D444-401C-B129-E9DE2108A098}" dt="2022-09-09T14:58:09.286" v="3280" actId="478"/>
          <ac:graphicFrameMkLst>
            <pc:docMk/>
            <pc:sldMk cId="2041439324" sldId="256"/>
            <ac:graphicFrameMk id="21" creationId="{762F7EB4-0986-5E60-BFFC-5B9A31AC17EF}"/>
          </ac:graphicFrameMkLst>
        </pc:graphicFrameChg>
        <pc:graphicFrameChg chg="del mod modGraphic">
          <ac:chgData name="lisa Mertens" userId="e2a4ec071610f678" providerId="LiveId" clId="{CCDE02E8-D444-401C-B129-E9DE2108A098}" dt="2022-09-09T14:52:36.116" v="3183" actId="478"/>
          <ac:graphicFrameMkLst>
            <pc:docMk/>
            <pc:sldMk cId="2041439324" sldId="256"/>
            <ac:graphicFrameMk id="23" creationId="{F7BC0414-91B4-F407-5372-533D044D1390}"/>
          </ac:graphicFrameMkLst>
        </pc:graphicFrameChg>
        <pc:graphicFrameChg chg="del mod">
          <ac:chgData name="lisa Mertens" userId="e2a4ec071610f678" providerId="LiveId" clId="{CCDE02E8-D444-401C-B129-E9DE2108A098}" dt="2022-09-09T14:58:09.832" v="3281" actId="478"/>
          <ac:graphicFrameMkLst>
            <pc:docMk/>
            <pc:sldMk cId="2041439324" sldId="256"/>
            <ac:graphicFrameMk id="25" creationId="{1164A380-54E1-85B1-EB26-C630C8C46B79}"/>
          </ac:graphicFrameMkLst>
        </pc:graphicFrameChg>
        <pc:graphicFrameChg chg="mod">
          <ac:chgData name="lisa Mertens" userId="e2a4ec071610f678" providerId="LiveId" clId="{CCDE02E8-D444-401C-B129-E9DE2108A098}" dt="2022-09-09T14:53:39.358" v="3193" actId="1076"/>
          <ac:graphicFrameMkLst>
            <pc:docMk/>
            <pc:sldMk cId="2041439324" sldId="256"/>
            <ac:graphicFrameMk id="27" creationId="{6D9A1847-81B3-E3DF-298F-70FA60342874}"/>
          </ac:graphicFrameMkLst>
        </pc:graphicFrameChg>
        <pc:picChg chg="add del mod">
          <ac:chgData name="lisa Mertens" userId="e2a4ec071610f678" providerId="LiveId" clId="{CCDE02E8-D444-401C-B129-E9DE2108A098}" dt="2022-09-07T11:59:45.997" v="400" actId="478"/>
          <ac:picMkLst>
            <pc:docMk/>
            <pc:sldMk cId="2041439324" sldId="256"/>
            <ac:picMk id="1026" creationId="{26148863-2073-5D78-F7AE-EA940293F37E}"/>
          </ac:picMkLst>
        </pc:picChg>
        <pc:picChg chg="add del mod">
          <ac:chgData name="lisa Mertens" userId="e2a4ec071610f678" providerId="LiveId" clId="{CCDE02E8-D444-401C-B129-E9DE2108A098}" dt="2022-09-07T11:59:11.211" v="398"/>
          <ac:picMkLst>
            <pc:docMk/>
            <pc:sldMk cId="2041439324" sldId="256"/>
            <ac:picMk id="1028" creationId="{2E363AFC-FAD0-6A63-512F-B72ED84ABDBA}"/>
          </ac:picMkLst>
        </pc:picChg>
        <pc:picChg chg="add del mod">
          <ac:chgData name="lisa Mertens" userId="e2a4ec071610f678" providerId="LiveId" clId="{CCDE02E8-D444-401C-B129-E9DE2108A098}" dt="2022-09-07T12:00:46.606" v="424" actId="478"/>
          <ac:picMkLst>
            <pc:docMk/>
            <pc:sldMk cId="2041439324" sldId="256"/>
            <ac:picMk id="1030" creationId="{27C31150-6FBD-A6E0-ABC8-21564FF9B653}"/>
          </ac:picMkLst>
        </pc:picChg>
        <pc:picChg chg="add mod">
          <ac:chgData name="lisa Mertens" userId="e2a4ec071610f678" providerId="LiveId" clId="{CCDE02E8-D444-401C-B129-E9DE2108A098}" dt="2022-09-09T20:02:04.611" v="4297" actId="14861"/>
          <ac:picMkLst>
            <pc:docMk/>
            <pc:sldMk cId="2041439324" sldId="256"/>
            <ac:picMk id="1032" creationId="{FA8C91DE-22C5-C0A4-196A-BA716F799F8B}"/>
          </ac:picMkLst>
        </pc:picChg>
      </pc:sldChg>
      <pc:sldChg chg="addSp delSp modSp del mod setBg">
        <pc:chgData name="lisa Mertens" userId="e2a4ec071610f678" providerId="LiveId" clId="{CCDE02E8-D444-401C-B129-E9DE2108A098}" dt="2022-09-09T14:57:22.826" v="3276" actId="47"/>
        <pc:sldMkLst>
          <pc:docMk/>
          <pc:sldMk cId="1429614499" sldId="257"/>
        </pc:sldMkLst>
        <pc:spChg chg="del mod">
          <ac:chgData name="lisa Mertens" userId="e2a4ec071610f678" providerId="LiveId" clId="{CCDE02E8-D444-401C-B129-E9DE2108A098}" dt="2022-09-09T14:54:06.647" v="3194" actId="478"/>
          <ac:spMkLst>
            <pc:docMk/>
            <pc:sldMk cId="1429614499" sldId="257"/>
            <ac:spMk id="2" creationId="{8DF1D6D0-C8D1-F5A1-1E17-013EF58E5100}"/>
          </ac:spMkLst>
        </pc:spChg>
        <pc:spChg chg="add mod">
          <ac:chgData name="lisa Mertens" userId="e2a4ec071610f678" providerId="LiveId" clId="{CCDE02E8-D444-401C-B129-E9DE2108A098}" dt="2022-09-09T14:54:24.507" v="3200"/>
          <ac:spMkLst>
            <pc:docMk/>
            <pc:sldMk cId="1429614499" sldId="257"/>
            <ac:spMk id="3" creationId="{7CD0EEDE-26D3-940E-1B91-081678E2317C}"/>
          </ac:spMkLst>
        </pc:spChg>
        <pc:spChg chg="add mod">
          <ac:chgData name="lisa Mertens" userId="e2a4ec071610f678" providerId="LiveId" clId="{CCDE02E8-D444-401C-B129-E9DE2108A098}" dt="2022-09-09T14:54:24.507" v="3200"/>
          <ac:spMkLst>
            <pc:docMk/>
            <pc:sldMk cId="1429614499" sldId="257"/>
            <ac:spMk id="5" creationId="{A1A474AD-3BBB-DC23-091B-CA6D628F801E}"/>
          </ac:spMkLst>
        </pc:spChg>
        <pc:spChg chg="add mod">
          <ac:chgData name="lisa Mertens" userId="e2a4ec071610f678" providerId="LiveId" clId="{CCDE02E8-D444-401C-B129-E9DE2108A098}" dt="2022-09-09T14:54:24.507" v="3200"/>
          <ac:spMkLst>
            <pc:docMk/>
            <pc:sldMk cId="1429614499" sldId="257"/>
            <ac:spMk id="6" creationId="{713781C4-C3AB-E514-0ACC-BAFBF1FC1228}"/>
          </ac:spMkLst>
        </pc:spChg>
        <pc:spChg chg="add del mod">
          <ac:chgData name="lisa Mertens" userId="e2a4ec071610f678" providerId="LiveId" clId="{CCDE02E8-D444-401C-B129-E9DE2108A098}" dt="2022-09-09T14:55:06.214" v="3205"/>
          <ac:spMkLst>
            <pc:docMk/>
            <pc:sldMk cId="1429614499" sldId="257"/>
            <ac:spMk id="8" creationId="{04D7110A-3749-5188-8BA2-3B75612A2567}"/>
          </ac:spMkLst>
        </pc:spChg>
        <pc:spChg chg="add del mod">
          <ac:chgData name="lisa Mertens" userId="e2a4ec071610f678" providerId="LiveId" clId="{CCDE02E8-D444-401C-B129-E9DE2108A098}" dt="2022-09-09T14:55:06.214" v="3205"/>
          <ac:spMkLst>
            <pc:docMk/>
            <pc:sldMk cId="1429614499" sldId="257"/>
            <ac:spMk id="10" creationId="{4BC4902F-D325-D1B9-8FA0-931F2FBA4D87}"/>
          </ac:spMkLst>
        </pc:spChg>
        <pc:spChg chg="add del mod">
          <ac:chgData name="lisa Mertens" userId="e2a4ec071610f678" providerId="LiveId" clId="{CCDE02E8-D444-401C-B129-E9DE2108A098}" dt="2022-09-09T14:55:06.214" v="3205"/>
          <ac:spMkLst>
            <pc:docMk/>
            <pc:sldMk cId="1429614499" sldId="257"/>
            <ac:spMk id="11" creationId="{A72E87D6-31BE-27DF-7600-A12B321102E0}"/>
          </ac:spMkLst>
        </pc:spChg>
        <pc:picChg chg="add mod">
          <ac:chgData name="lisa Mertens" userId="e2a4ec071610f678" providerId="LiveId" clId="{CCDE02E8-D444-401C-B129-E9DE2108A098}" dt="2022-09-09T14:54:24.507" v="3200"/>
          <ac:picMkLst>
            <pc:docMk/>
            <pc:sldMk cId="1429614499" sldId="257"/>
            <ac:picMk id="4" creationId="{252B2793-77CC-100A-38E1-6E3DB4F80AB7}"/>
          </ac:picMkLst>
        </pc:picChg>
        <pc:picChg chg="add del mod">
          <ac:chgData name="lisa Mertens" userId="e2a4ec071610f678" providerId="LiveId" clId="{CCDE02E8-D444-401C-B129-E9DE2108A098}" dt="2022-09-09T14:54:23.753" v="3199"/>
          <ac:picMkLst>
            <pc:docMk/>
            <pc:sldMk cId="1429614499" sldId="257"/>
            <ac:picMk id="7" creationId="{0311DEBB-891C-9AA1-A8A6-E57AC0FB4F42}"/>
          </ac:picMkLst>
        </pc:picChg>
        <pc:picChg chg="add del mod">
          <ac:chgData name="lisa Mertens" userId="e2a4ec071610f678" providerId="LiveId" clId="{CCDE02E8-D444-401C-B129-E9DE2108A098}" dt="2022-09-09T14:55:06.214" v="3205"/>
          <ac:picMkLst>
            <pc:docMk/>
            <pc:sldMk cId="1429614499" sldId="257"/>
            <ac:picMk id="9" creationId="{BD9D1F28-5ED5-BF64-0410-4808F019F4BD}"/>
          </ac:picMkLst>
        </pc:picChg>
        <pc:picChg chg="add del mod">
          <ac:chgData name="lisa Mertens" userId="e2a4ec071610f678" providerId="LiveId" clId="{CCDE02E8-D444-401C-B129-E9DE2108A098}" dt="2022-09-09T14:55:48.279" v="3213" actId="478"/>
          <ac:picMkLst>
            <pc:docMk/>
            <pc:sldMk cId="1429614499" sldId="257"/>
            <ac:picMk id="12" creationId="{B62D7934-7513-1062-29ED-D172AD4DB111}"/>
          </ac:picMkLst>
        </pc:picChg>
      </pc:sldChg>
      <pc:sldChg chg="delSp del mod">
        <pc:chgData name="lisa Mertens" userId="e2a4ec071610f678" providerId="LiveId" clId="{CCDE02E8-D444-401C-B129-E9DE2108A098}" dt="2022-09-09T14:52:23.381" v="3181" actId="47"/>
        <pc:sldMkLst>
          <pc:docMk/>
          <pc:sldMk cId="2537236654" sldId="258"/>
        </pc:sldMkLst>
        <pc:spChg chg="del">
          <ac:chgData name="lisa Mertens" userId="e2a4ec071610f678" providerId="LiveId" clId="{CCDE02E8-D444-401C-B129-E9DE2108A098}" dt="2022-09-09T14:51:20.320" v="3175" actId="478"/>
          <ac:spMkLst>
            <pc:docMk/>
            <pc:sldMk cId="2537236654" sldId="258"/>
            <ac:spMk id="3" creationId="{E9BA1DD0-26D7-8CF2-D032-B60360922A94}"/>
          </ac:spMkLst>
        </pc:spChg>
      </pc:sldChg>
      <pc:sldChg chg="delSp del mod setBg">
        <pc:chgData name="lisa Mertens" userId="e2a4ec071610f678" providerId="LiveId" clId="{CCDE02E8-D444-401C-B129-E9DE2108A098}" dt="2022-09-09T14:58:03.519" v="3279" actId="47"/>
        <pc:sldMkLst>
          <pc:docMk/>
          <pc:sldMk cId="3134830594" sldId="259"/>
        </pc:sldMkLst>
        <pc:spChg chg="del">
          <ac:chgData name="lisa Mertens" userId="e2a4ec071610f678" providerId="LiveId" clId="{CCDE02E8-D444-401C-B129-E9DE2108A098}" dt="2022-09-09T14:54:36.999" v="3202" actId="478"/>
          <ac:spMkLst>
            <pc:docMk/>
            <pc:sldMk cId="3134830594" sldId="259"/>
            <ac:spMk id="3" creationId="{63CFFDEB-0146-1DEE-64A4-D8EDC2D1F2AB}"/>
          </ac:spMkLst>
        </pc:spChg>
      </pc:sldChg>
      <pc:sldChg chg="addSp delSp modSp mod modTransition setBg">
        <pc:chgData name="lisa Mertens" userId="e2a4ec071610f678" providerId="LiveId" clId="{CCDE02E8-D444-401C-B129-E9DE2108A098}" dt="2022-09-09T19:55:42.868" v="3873"/>
        <pc:sldMkLst>
          <pc:docMk/>
          <pc:sldMk cId="1226368502" sldId="260"/>
        </pc:sldMkLst>
        <pc:spChg chg="add mod">
          <ac:chgData name="lisa Mertens" userId="e2a4ec071610f678" providerId="LiveId" clId="{CCDE02E8-D444-401C-B129-E9DE2108A098}" dt="2022-09-09T19:50:55.431" v="3858"/>
          <ac:spMkLst>
            <pc:docMk/>
            <pc:sldMk cId="1226368502" sldId="260"/>
            <ac:spMk id="2" creationId="{2B0BA769-E679-FF87-03F1-26110EAEED87}"/>
          </ac:spMkLst>
        </pc:spChg>
        <pc:spChg chg="del">
          <ac:chgData name="lisa Mertens" userId="e2a4ec071610f678" providerId="LiveId" clId="{CCDE02E8-D444-401C-B129-E9DE2108A098}" dt="2022-09-09T12:51:39.513" v="1917" actId="478"/>
          <ac:spMkLst>
            <pc:docMk/>
            <pc:sldMk cId="1226368502" sldId="260"/>
            <ac:spMk id="2" creationId="{774832E1-28D0-11AD-C17B-9C0FF39FC693}"/>
          </ac:spMkLst>
        </pc:spChg>
        <pc:spChg chg="add del mod">
          <ac:chgData name="lisa Mertens" userId="e2a4ec071610f678" providerId="LiveId" clId="{CCDE02E8-D444-401C-B129-E9DE2108A098}" dt="2022-09-09T19:03:24.046" v="3353" actId="478"/>
          <ac:spMkLst>
            <pc:docMk/>
            <pc:sldMk cId="1226368502" sldId="260"/>
            <ac:spMk id="2" creationId="{B011731A-A687-E4DD-A362-A562673E4E54}"/>
          </ac:spMkLst>
        </pc:spChg>
        <pc:spChg chg="add del mod">
          <ac:chgData name="lisa Mertens" userId="e2a4ec071610f678" providerId="LiveId" clId="{CCDE02E8-D444-401C-B129-E9DE2108A098}" dt="2022-09-09T12:51:46.408" v="1920"/>
          <ac:spMkLst>
            <pc:docMk/>
            <pc:sldMk cId="1226368502" sldId="260"/>
            <ac:spMk id="3" creationId="{1A9A85D4-4F22-41F5-8CB2-19634D123980}"/>
          </ac:spMkLst>
        </pc:spChg>
        <pc:spChg chg="add mod">
          <ac:chgData name="lisa Mertens" userId="e2a4ec071610f678" providerId="LiveId" clId="{CCDE02E8-D444-401C-B129-E9DE2108A098}" dt="2022-09-09T19:09:11.750" v="3631" actId="20577"/>
          <ac:spMkLst>
            <pc:docMk/>
            <pc:sldMk cId="1226368502" sldId="260"/>
            <ac:spMk id="3" creationId="{FCED4649-7024-BB4B-3983-E3EBD1521DFE}"/>
          </ac:spMkLst>
        </pc:spChg>
        <pc:spChg chg="add mod ord">
          <ac:chgData name="lisa Mertens" userId="e2a4ec071610f678" providerId="LiveId" clId="{CCDE02E8-D444-401C-B129-E9DE2108A098}" dt="2022-09-09T14:02:40.837" v="3166" actId="166"/>
          <ac:spMkLst>
            <pc:docMk/>
            <pc:sldMk cId="1226368502" sldId="260"/>
            <ac:spMk id="4" creationId="{8983192E-4CEB-1082-40D2-77FB436664A3}"/>
          </ac:spMkLst>
        </pc:spChg>
        <pc:spChg chg="add del mod">
          <ac:chgData name="lisa Mertens" userId="e2a4ec071610f678" providerId="LiveId" clId="{CCDE02E8-D444-401C-B129-E9DE2108A098}" dt="2022-09-09T19:06:25.417" v="3522" actId="478"/>
          <ac:spMkLst>
            <pc:docMk/>
            <pc:sldMk cId="1226368502" sldId="260"/>
            <ac:spMk id="5" creationId="{0A324754-2E95-A48C-9A6E-3DD20566A9DE}"/>
          </ac:spMkLst>
        </pc:spChg>
        <pc:spChg chg="add mod">
          <ac:chgData name="lisa Mertens" userId="e2a4ec071610f678" providerId="LiveId" clId="{CCDE02E8-D444-401C-B129-E9DE2108A098}" dt="2022-09-09T14:03:08.773" v="3172" actId="1076"/>
          <ac:spMkLst>
            <pc:docMk/>
            <pc:sldMk cId="1226368502" sldId="260"/>
            <ac:spMk id="9" creationId="{5C31AEE1-BF79-5E62-7D4F-ADA658DC3DDE}"/>
          </ac:spMkLst>
        </pc:spChg>
        <pc:spChg chg="add del mod">
          <ac:chgData name="lisa Mertens" userId="e2a4ec071610f678" providerId="LiveId" clId="{CCDE02E8-D444-401C-B129-E9DE2108A098}" dt="2022-09-09T13:31:17.929" v="2636" actId="478"/>
          <ac:spMkLst>
            <pc:docMk/>
            <pc:sldMk cId="1226368502" sldId="260"/>
            <ac:spMk id="10" creationId="{BEEB1B14-C739-6841-89EF-357E96EED9F6}"/>
          </ac:spMkLst>
        </pc:spChg>
        <pc:spChg chg="add del mod topLvl">
          <ac:chgData name="lisa Mertens" userId="e2a4ec071610f678" providerId="LiveId" clId="{CCDE02E8-D444-401C-B129-E9DE2108A098}" dt="2022-09-09T13:44:41.865" v="3095" actId="478"/>
          <ac:spMkLst>
            <pc:docMk/>
            <pc:sldMk cId="1226368502" sldId="260"/>
            <ac:spMk id="11" creationId="{ABA459A9-1A6A-C245-8F0E-A78A6074AA9B}"/>
          </ac:spMkLst>
        </pc:spChg>
        <pc:spChg chg="add mod ord">
          <ac:chgData name="lisa Mertens" userId="e2a4ec071610f678" providerId="LiveId" clId="{CCDE02E8-D444-401C-B129-E9DE2108A098}" dt="2022-09-09T15:02:58.700" v="3331" actId="1076"/>
          <ac:spMkLst>
            <pc:docMk/>
            <pc:sldMk cId="1226368502" sldId="260"/>
            <ac:spMk id="12" creationId="{3B6CCC55-DC0D-ABBB-3997-9ECDEBFFD56F}"/>
          </ac:spMkLst>
        </pc:spChg>
        <pc:spChg chg="add mod">
          <ac:chgData name="lisa Mertens" userId="e2a4ec071610f678" providerId="LiveId" clId="{CCDE02E8-D444-401C-B129-E9DE2108A098}" dt="2022-09-09T14:03:06.651" v="3171" actId="1076"/>
          <ac:spMkLst>
            <pc:docMk/>
            <pc:sldMk cId="1226368502" sldId="260"/>
            <ac:spMk id="13" creationId="{DD0EDFA1-60CA-797C-08CF-40CBFB1368EF}"/>
          </ac:spMkLst>
        </pc:spChg>
        <pc:grpChg chg="add del mod">
          <ac:chgData name="lisa Mertens" userId="e2a4ec071610f678" providerId="LiveId" clId="{CCDE02E8-D444-401C-B129-E9DE2108A098}" dt="2022-09-09T13:44:35.365" v="3092" actId="165"/>
          <ac:grpSpMkLst>
            <pc:docMk/>
            <pc:sldMk cId="1226368502" sldId="260"/>
            <ac:grpSpMk id="14" creationId="{23A4F014-B67B-A84C-7F42-13363CA7CE3A}"/>
          </ac:grpSpMkLst>
        </pc:grpChg>
        <pc:picChg chg="add del mod topLvl modCrop">
          <ac:chgData name="lisa Mertens" userId="e2a4ec071610f678" providerId="LiveId" clId="{CCDE02E8-D444-401C-B129-E9DE2108A098}" dt="2022-09-09T13:47:50.888" v="3115" actId="478"/>
          <ac:picMkLst>
            <pc:docMk/>
            <pc:sldMk cId="1226368502" sldId="260"/>
            <ac:picMk id="6" creationId="{B108B43C-56E3-4281-CD10-D5510E15047D}"/>
          </ac:picMkLst>
        </pc:picChg>
        <pc:picChg chg="add mod modCrop">
          <ac:chgData name="lisa Mertens" userId="e2a4ec071610f678" providerId="LiveId" clId="{CCDE02E8-D444-401C-B129-E9DE2108A098}" dt="2022-09-09T15:03:09.364" v="3333" actId="1076"/>
          <ac:picMkLst>
            <pc:docMk/>
            <pc:sldMk cId="1226368502" sldId="260"/>
            <ac:picMk id="8" creationId="{580B2AB2-298B-019E-C256-00D200AF659C}"/>
          </ac:picMkLst>
        </pc:picChg>
        <pc:picChg chg="add mod ord modCrop">
          <ac:chgData name="lisa Mertens" userId="e2a4ec071610f678" providerId="LiveId" clId="{CCDE02E8-D444-401C-B129-E9DE2108A098}" dt="2022-09-09T19:02:39.297" v="3340" actId="1076"/>
          <ac:picMkLst>
            <pc:docMk/>
            <pc:sldMk cId="1226368502" sldId="260"/>
            <ac:picMk id="16" creationId="{139C4ECA-53CB-0EA0-9A68-A6BFDB6D9AE8}"/>
          </ac:picMkLst>
        </pc:picChg>
        <pc:picChg chg="add mod">
          <ac:chgData name="lisa Mertens" userId="e2a4ec071610f678" providerId="LiveId" clId="{CCDE02E8-D444-401C-B129-E9DE2108A098}" dt="2022-09-09T14:02:45.401" v="3167" actId="1076"/>
          <ac:picMkLst>
            <pc:docMk/>
            <pc:sldMk cId="1226368502" sldId="260"/>
            <ac:picMk id="18" creationId="{FD249D51-FEED-580A-6EDD-690087C5B2A3}"/>
          </ac:picMkLst>
        </pc:picChg>
        <pc:picChg chg="add mod">
          <ac:chgData name="lisa Mertens" userId="e2a4ec071610f678" providerId="LiveId" clId="{CCDE02E8-D444-401C-B129-E9DE2108A098}" dt="2022-09-09T13:55:31.471" v="3146" actId="732"/>
          <ac:picMkLst>
            <pc:docMk/>
            <pc:sldMk cId="1226368502" sldId="260"/>
            <ac:picMk id="1026" creationId="{D294F527-067B-B7A8-214B-39196D0463AA}"/>
          </ac:picMkLst>
        </pc:picChg>
      </pc:sldChg>
      <pc:sldChg chg="addSp delSp modSp add del mod ord modAnim">
        <pc:chgData name="lisa Mertens" userId="e2a4ec071610f678" providerId="LiveId" clId="{CCDE02E8-D444-401C-B129-E9DE2108A098}" dt="2022-09-07T12:31:45.449" v="1375" actId="47"/>
        <pc:sldMkLst>
          <pc:docMk/>
          <pc:sldMk cId="3095414212" sldId="261"/>
        </pc:sldMkLst>
        <pc:spChg chg="add del mod">
          <ac:chgData name="lisa Mertens" userId="e2a4ec071610f678" providerId="LiveId" clId="{CCDE02E8-D444-401C-B129-E9DE2108A098}" dt="2022-09-07T12:14:16.078" v="1165" actId="767"/>
          <ac:spMkLst>
            <pc:docMk/>
            <pc:sldMk cId="3095414212" sldId="261"/>
            <ac:spMk id="2" creationId="{FE691351-4330-E3CC-4D10-57F8F8CA6A5F}"/>
          </ac:spMkLst>
        </pc:spChg>
        <pc:spChg chg="add mod">
          <ac:chgData name="lisa Mertens" userId="e2a4ec071610f678" providerId="LiveId" clId="{CCDE02E8-D444-401C-B129-E9DE2108A098}" dt="2022-09-07T12:15:41.389" v="1335" actId="207"/>
          <ac:spMkLst>
            <pc:docMk/>
            <pc:sldMk cId="3095414212" sldId="261"/>
            <ac:spMk id="3" creationId="{3F32B83D-2F7E-E905-2578-A18A87537ADA}"/>
          </ac:spMkLst>
        </pc:spChg>
        <pc:picChg chg="add mod">
          <ac:chgData name="lisa Mertens" userId="e2a4ec071610f678" providerId="LiveId" clId="{CCDE02E8-D444-401C-B129-E9DE2108A098}" dt="2022-09-07T12:19:13.123" v="1344" actId="1076"/>
          <ac:picMkLst>
            <pc:docMk/>
            <pc:sldMk cId="3095414212" sldId="261"/>
            <ac:picMk id="10" creationId="{3EF1DD81-485B-2815-0311-5534931571E5}"/>
          </ac:picMkLst>
        </pc:picChg>
      </pc:sldChg>
      <pc:sldChg chg="modSp add del ord">
        <pc:chgData name="lisa Mertens" userId="e2a4ec071610f678" providerId="LiveId" clId="{CCDE02E8-D444-401C-B129-E9DE2108A098}" dt="2022-09-09T15:00:42.227" v="3315" actId="47"/>
        <pc:sldMkLst>
          <pc:docMk/>
          <pc:sldMk cId="3880796996" sldId="262"/>
        </pc:sldMkLst>
        <pc:spChg chg="mod">
          <ac:chgData name="lisa Mertens" userId="e2a4ec071610f678" providerId="LiveId" clId="{CCDE02E8-D444-401C-B129-E9DE2108A098}" dt="2022-09-07T12:53:20.650" v="1376"/>
          <ac:spMkLst>
            <pc:docMk/>
            <pc:sldMk cId="3880796996" sldId="262"/>
            <ac:spMk id="11" creationId="{8E0B6874-5563-A7DB-DCC4-4425099A8D43}"/>
          </ac:spMkLst>
        </pc:spChg>
      </pc:sldChg>
      <pc:sldChg chg="addSp delSp modSp add del mod modTransition setBg">
        <pc:chgData name="lisa Mertens" userId="e2a4ec071610f678" providerId="LiveId" clId="{CCDE02E8-D444-401C-B129-E9DE2108A098}" dt="2022-09-09T19:55:31.376" v="3869"/>
        <pc:sldMkLst>
          <pc:docMk/>
          <pc:sldMk cId="2736371632" sldId="263"/>
        </pc:sldMkLst>
        <pc:spChg chg="del">
          <ac:chgData name="lisa Mertens" userId="e2a4ec071610f678" providerId="LiveId" clId="{CCDE02E8-D444-401C-B129-E9DE2108A098}" dt="2022-09-09T14:51:24.760" v="3177" actId="478"/>
          <ac:spMkLst>
            <pc:docMk/>
            <pc:sldMk cId="2736371632" sldId="263"/>
            <ac:spMk id="2" creationId="{8ACEF21D-CF75-ADD0-60BF-1C42B4E4988F}"/>
          </ac:spMkLst>
        </pc:spChg>
        <pc:spChg chg="add mod">
          <ac:chgData name="lisa Mertens" userId="e2a4ec071610f678" providerId="LiveId" clId="{CCDE02E8-D444-401C-B129-E9DE2108A098}" dt="2022-09-09T19:50:49.409" v="3856"/>
          <ac:spMkLst>
            <pc:docMk/>
            <pc:sldMk cId="2736371632" sldId="263"/>
            <ac:spMk id="2" creationId="{FB7F2169-52A7-2806-6FF6-C3ED63FD3225}"/>
          </ac:spMkLst>
        </pc:spChg>
        <pc:spChg chg="mod">
          <ac:chgData name="lisa Mertens" userId="e2a4ec071610f678" providerId="LiveId" clId="{CCDE02E8-D444-401C-B129-E9DE2108A098}" dt="2022-09-09T15:02:29.784" v="3330" actId="404"/>
          <ac:spMkLst>
            <pc:docMk/>
            <pc:sldMk cId="2736371632" sldId="263"/>
            <ac:spMk id="3" creationId="{9C354A53-6C74-8B30-2662-2B7CE58EDCCD}"/>
          </ac:spMkLst>
        </pc:spChg>
        <pc:picChg chg="mod">
          <ac:chgData name="lisa Mertens" userId="e2a4ec071610f678" providerId="LiveId" clId="{CCDE02E8-D444-401C-B129-E9DE2108A098}" dt="2022-09-09T19:17:49.463" v="3733" actId="1076"/>
          <ac:picMkLst>
            <pc:docMk/>
            <pc:sldMk cId="2736371632" sldId="263"/>
            <ac:picMk id="7" creationId="{18B0D894-849D-E534-C737-CD993A447663}"/>
          </ac:picMkLst>
        </pc:picChg>
        <pc:picChg chg="mod">
          <ac:chgData name="lisa Mertens" userId="e2a4ec071610f678" providerId="LiveId" clId="{CCDE02E8-D444-401C-B129-E9DE2108A098}" dt="2022-09-09T19:17:44.513" v="3731" actId="1076"/>
          <ac:picMkLst>
            <pc:docMk/>
            <pc:sldMk cId="2736371632" sldId="263"/>
            <ac:picMk id="10" creationId="{8F35D281-D2FF-1395-72EC-F95F5C84332A}"/>
          </ac:picMkLst>
        </pc:picChg>
      </pc:sldChg>
      <pc:sldChg chg="addSp delSp modSp add mod modTransition setBg">
        <pc:chgData name="lisa Mertens" userId="e2a4ec071610f678" providerId="LiveId" clId="{CCDE02E8-D444-401C-B129-E9DE2108A098}" dt="2022-09-13T11:07:08.060" v="4309" actId="14100"/>
        <pc:sldMkLst>
          <pc:docMk/>
          <pc:sldMk cId="139008534" sldId="264"/>
        </pc:sldMkLst>
        <pc:spChg chg="add mod">
          <ac:chgData name="lisa Mertens" userId="e2a4ec071610f678" providerId="LiveId" clId="{CCDE02E8-D444-401C-B129-E9DE2108A098}" dt="2022-09-09T19:50:44.737" v="3855"/>
          <ac:spMkLst>
            <pc:docMk/>
            <pc:sldMk cId="139008534" sldId="264"/>
            <ac:spMk id="2" creationId="{DF114DC1-ED67-4FC5-7AF6-AEEF92CFB58F}"/>
          </ac:spMkLst>
        </pc:spChg>
        <pc:spChg chg="mod">
          <ac:chgData name="lisa Mertens" userId="e2a4ec071610f678" providerId="LiveId" clId="{CCDE02E8-D444-401C-B129-E9DE2108A098}" dt="2022-09-09T14:56:27.525" v="3272" actId="207"/>
          <ac:spMkLst>
            <pc:docMk/>
            <pc:sldMk cId="139008534" sldId="264"/>
            <ac:spMk id="4" creationId="{7CD0EEDE-26D3-940E-1B91-081678E2317C}"/>
          </ac:spMkLst>
        </pc:spChg>
        <pc:spChg chg="mod">
          <ac:chgData name="lisa Mertens" userId="e2a4ec071610f678" providerId="LiveId" clId="{CCDE02E8-D444-401C-B129-E9DE2108A098}" dt="2022-09-09T19:50:12.578" v="3849" actId="1076"/>
          <ac:spMkLst>
            <pc:docMk/>
            <pc:sldMk cId="139008534" sldId="264"/>
            <ac:spMk id="16" creationId="{A1A474AD-3BBB-DC23-091B-CA6D628F801E}"/>
          </ac:spMkLst>
        </pc:spChg>
        <pc:spChg chg="mod">
          <ac:chgData name="lisa Mertens" userId="e2a4ec071610f678" providerId="LiveId" clId="{CCDE02E8-D444-401C-B129-E9DE2108A098}" dt="2022-09-09T14:56:24.799" v="3271" actId="207"/>
          <ac:spMkLst>
            <pc:docMk/>
            <pc:sldMk cId="139008534" sldId="264"/>
            <ac:spMk id="17" creationId="{713781C4-C3AB-E514-0ACC-BAFBF1FC1228}"/>
          </ac:spMkLst>
        </pc:spChg>
        <pc:picChg chg="add del mod">
          <ac:chgData name="lisa Mertens" userId="e2a4ec071610f678" providerId="LiveId" clId="{CCDE02E8-D444-401C-B129-E9DE2108A098}" dt="2022-09-09T14:55:51.586" v="3214" actId="478"/>
          <ac:picMkLst>
            <pc:docMk/>
            <pc:sldMk cId="139008534" sldId="264"/>
            <ac:picMk id="2" creationId="{8563A727-654D-AEC2-892E-C669325A952C}"/>
          </ac:picMkLst>
        </pc:picChg>
        <pc:picChg chg="add mod">
          <ac:chgData name="lisa Mertens" userId="e2a4ec071610f678" providerId="LiveId" clId="{CCDE02E8-D444-401C-B129-E9DE2108A098}" dt="2022-09-13T11:07:08.060" v="4309" actId="14100"/>
          <ac:picMkLst>
            <pc:docMk/>
            <pc:sldMk cId="139008534" sldId="264"/>
            <ac:picMk id="1026" creationId="{704DBFEB-68AA-2708-F5DC-A850FFB8E179}"/>
          </ac:picMkLst>
        </pc:picChg>
      </pc:sldChg>
      <pc:sldChg chg="addSp modSp add modTransition setBg">
        <pc:chgData name="lisa Mertens" userId="e2a4ec071610f678" providerId="LiveId" clId="{CCDE02E8-D444-401C-B129-E9DE2108A098}" dt="2022-09-09T19:55:35.408" v="3871"/>
        <pc:sldMkLst>
          <pc:docMk/>
          <pc:sldMk cId="0" sldId="265"/>
        </pc:sldMkLst>
        <pc:spChg chg="add mod">
          <ac:chgData name="lisa Mertens" userId="e2a4ec071610f678" providerId="LiveId" clId="{CCDE02E8-D444-401C-B129-E9DE2108A098}" dt="2022-09-09T19:54:50.876" v="3863"/>
          <ac:spMkLst>
            <pc:docMk/>
            <pc:sldMk cId="0" sldId="265"/>
            <ac:spMk id="6" creationId="{FF095BCE-AED2-831C-ED67-8749336E398B}"/>
          </ac:spMkLst>
        </pc:spChg>
      </pc:sldChg>
      <pc:sldChg chg="addSp delSp modSp new del mod">
        <pc:chgData name="lisa Mertens" userId="e2a4ec071610f678" providerId="LiveId" clId="{CCDE02E8-D444-401C-B129-E9DE2108A098}" dt="2022-09-09T14:58:32.265" v="3283" actId="27022"/>
        <pc:sldMkLst>
          <pc:docMk/>
          <pc:sldMk cId="1165847001" sldId="266"/>
        </pc:sldMkLst>
        <pc:graphicFrameChg chg="add del modGraphic">
          <ac:chgData name="lisa Mertens" userId="e2a4ec071610f678" providerId="LiveId" clId="{CCDE02E8-D444-401C-B129-E9DE2108A098}" dt="2022-09-09T14:58:32.265" v="3283" actId="27022"/>
          <ac:graphicFrameMkLst>
            <pc:docMk/>
            <pc:sldMk cId="1165847001" sldId="266"/>
            <ac:graphicFrameMk id="5" creationId="{1326955E-A83D-A018-6E4D-362A0CF08E86}"/>
          </ac:graphicFrameMkLst>
        </pc:graphicFrameChg>
      </pc:sldChg>
      <pc:sldChg chg="addSp delSp modSp add del mod ord">
        <pc:chgData name="lisa Mertens" userId="e2a4ec071610f678" providerId="LiveId" clId="{CCDE02E8-D444-401C-B129-E9DE2108A098}" dt="2022-09-09T19:46:48.958" v="3842" actId="47"/>
        <pc:sldMkLst>
          <pc:docMk/>
          <pc:sldMk cId="1173636304" sldId="266"/>
        </pc:sldMkLst>
        <pc:spChg chg="add mod">
          <ac:chgData name="lisa Mertens" userId="e2a4ec071610f678" providerId="LiveId" clId="{CCDE02E8-D444-401C-B129-E9DE2108A098}" dt="2022-09-09T15:00:37.868" v="3314" actId="14100"/>
          <ac:spMkLst>
            <pc:docMk/>
            <pc:sldMk cId="1173636304" sldId="266"/>
            <ac:spMk id="3" creationId="{9A7191FC-DEE7-9DFD-98EA-601FA1D0A10B}"/>
          </ac:spMkLst>
        </pc:spChg>
        <pc:spChg chg="del">
          <ac:chgData name="lisa Mertens" userId="e2a4ec071610f678" providerId="LiveId" clId="{CCDE02E8-D444-401C-B129-E9DE2108A098}" dt="2022-09-09T15:00:31.643" v="3313" actId="478"/>
          <ac:spMkLst>
            <pc:docMk/>
            <pc:sldMk cId="1173636304" sldId="266"/>
            <ac:spMk id="11" creationId="{8E0B6874-5563-A7DB-DCC4-4425099A8D43}"/>
          </ac:spMkLst>
        </pc:spChg>
        <pc:spChg chg="mod">
          <ac:chgData name="lisa Mertens" userId="e2a4ec071610f678" providerId="LiveId" clId="{CCDE02E8-D444-401C-B129-E9DE2108A098}" dt="2022-09-09T15:01:33.137" v="3317" actId="1076"/>
          <ac:spMkLst>
            <pc:docMk/>
            <pc:sldMk cId="1173636304" sldId="266"/>
            <ac:spMk id="36" creationId="{B5F352D8-1F2B-5E9D-E757-F693C06E8423}"/>
          </ac:spMkLst>
        </pc:spChg>
      </pc:sldChg>
      <pc:sldChg chg="addSp delSp modSp add mod ord modTransition modAnim">
        <pc:chgData name="lisa Mertens" userId="e2a4ec071610f678" providerId="LiveId" clId="{CCDE02E8-D444-401C-B129-E9DE2108A098}" dt="2022-09-09T19:55:47.706" v="3875"/>
        <pc:sldMkLst>
          <pc:docMk/>
          <pc:sldMk cId="2888597500" sldId="267"/>
        </pc:sldMkLst>
        <pc:spChg chg="add mod">
          <ac:chgData name="lisa Mertens" userId="e2a4ec071610f678" providerId="LiveId" clId="{CCDE02E8-D444-401C-B129-E9DE2108A098}" dt="2022-09-09T19:44:21.725" v="3830" actId="14100"/>
          <ac:spMkLst>
            <pc:docMk/>
            <pc:sldMk cId="2888597500" sldId="267"/>
            <ac:spMk id="3" creationId="{172FF610-1666-DEB0-6994-1410C60F9399}"/>
          </ac:spMkLst>
        </pc:spChg>
        <pc:spChg chg="add del mod">
          <ac:chgData name="lisa Mertens" userId="e2a4ec071610f678" providerId="LiveId" clId="{CCDE02E8-D444-401C-B129-E9DE2108A098}" dt="2022-09-09T19:36:41.321" v="3751" actId="478"/>
          <ac:spMkLst>
            <pc:docMk/>
            <pc:sldMk cId="2888597500" sldId="267"/>
            <ac:spMk id="12" creationId="{24F551D5-8BBF-0EBD-B633-204470B2B128}"/>
          </ac:spMkLst>
        </pc:spChg>
        <pc:spChg chg="add del mod">
          <ac:chgData name="lisa Mertens" userId="e2a4ec071610f678" providerId="LiveId" clId="{CCDE02E8-D444-401C-B129-E9DE2108A098}" dt="2022-09-09T19:44:10.954" v="3826" actId="478"/>
          <ac:spMkLst>
            <pc:docMk/>
            <pc:sldMk cId="2888597500" sldId="267"/>
            <ac:spMk id="14" creationId="{AF4752CC-E2D2-DDFA-9337-BD6BECDB9F3E}"/>
          </ac:spMkLst>
        </pc:spChg>
        <pc:spChg chg="add del mod">
          <ac:chgData name="lisa Mertens" userId="e2a4ec071610f678" providerId="LiveId" clId="{CCDE02E8-D444-401C-B129-E9DE2108A098}" dt="2022-09-09T19:41:48.642" v="3799" actId="478"/>
          <ac:spMkLst>
            <pc:docMk/>
            <pc:sldMk cId="2888597500" sldId="267"/>
            <ac:spMk id="16" creationId="{418F62E6-9436-7B83-83D6-167C895DED18}"/>
          </ac:spMkLst>
        </pc:spChg>
        <pc:spChg chg="add del mod">
          <ac:chgData name="lisa Mertens" userId="e2a4ec071610f678" providerId="LiveId" clId="{CCDE02E8-D444-401C-B129-E9DE2108A098}" dt="2022-09-09T19:43:38.397" v="3821" actId="478"/>
          <ac:spMkLst>
            <pc:docMk/>
            <pc:sldMk cId="2888597500" sldId="267"/>
            <ac:spMk id="18" creationId="{0059B2AF-7BC2-0D25-0F44-3EA5DA265F24}"/>
          </ac:spMkLst>
        </pc:spChg>
        <pc:spChg chg="add mod">
          <ac:chgData name="lisa Mertens" userId="e2a4ec071610f678" providerId="LiveId" clId="{CCDE02E8-D444-401C-B129-E9DE2108A098}" dt="2022-09-09T19:51:30.837" v="3862"/>
          <ac:spMkLst>
            <pc:docMk/>
            <pc:sldMk cId="2888597500" sldId="267"/>
            <ac:spMk id="19" creationId="{C45AF824-3052-4F68-B1E3-17E6B5576DF4}"/>
          </ac:spMkLst>
        </pc:spChg>
        <pc:picChg chg="add mod">
          <ac:chgData name="lisa Mertens" userId="e2a4ec071610f678" providerId="LiveId" clId="{CCDE02E8-D444-401C-B129-E9DE2108A098}" dt="2022-09-09T19:36:13.311" v="3749" actId="1076"/>
          <ac:picMkLst>
            <pc:docMk/>
            <pc:sldMk cId="2888597500" sldId="267"/>
            <ac:picMk id="10" creationId="{195819F2-2E25-7F6F-D8B0-982A3AD550E1}"/>
          </ac:picMkLst>
        </pc:picChg>
      </pc:sldChg>
      <pc:sldChg chg="modSp add del ord modTransition">
        <pc:chgData name="lisa Mertens" userId="e2a4ec071610f678" providerId="LiveId" clId="{CCDE02E8-D444-401C-B129-E9DE2108A098}" dt="2022-09-09T19:51:06.345" v="3859" actId="47"/>
        <pc:sldMkLst>
          <pc:docMk/>
          <pc:sldMk cId="2992401030" sldId="268"/>
        </pc:sldMkLst>
        <pc:spChg chg="mod">
          <ac:chgData name="lisa Mertens" userId="e2a4ec071610f678" providerId="LiveId" clId="{CCDE02E8-D444-401C-B129-E9DE2108A098}" dt="2022-09-09T19:46:24.802" v="3839"/>
          <ac:spMkLst>
            <pc:docMk/>
            <pc:sldMk cId="2992401030" sldId="268"/>
            <ac:spMk id="11" creationId="{8E0B6874-5563-A7DB-DCC4-4425099A8D4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08F63-DFFA-6764-555F-3F1AED278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1730D0-DA97-86C1-5C33-CB705FA68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F313C-7512-69AA-39FB-D7287C553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A5D77A-5185-8ED9-81D7-4AA2D09F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0E9995-E829-71E8-76E4-911342E9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033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0FE9D-7E69-48ED-F24C-3E5FCE58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A0F79CB-DCB3-F93F-3674-F48D436AA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F2F71E-92CA-9833-6606-48D36247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B33AD0-BBFD-D23F-709A-4EBD6C56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3765E3-4937-9D9D-CBBE-EA2E84E3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40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D258B8E-2FC7-2A06-8415-ADC15D425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4CA0AD0-F551-4AC3-60B9-84DCBB933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134A5C-65A6-43B2-823E-055FB7E9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51BE4B7-91D0-6D20-4303-E71A54A0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F2B110-5C9C-E6D0-1947-F75D97CD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9314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93067-81F9-CA85-137B-450E10BC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ACE269-0942-7AA3-5BCD-AB6D89A39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6B9A80-05C9-6D40-5967-2DCD83583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E4E412-FE5B-A223-540D-10B2173B9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75A76D-4661-B93B-A44B-D022881AF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12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1DC73-3307-83BE-A42E-BDF35A8DB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0151294-2C2A-8E00-5211-FF58A5D38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E78EE1-41D2-E91A-AE1B-196A2487F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761C56-99D8-D34C-8F55-7E047B9F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FB4CE2-1F5E-75BC-C2FF-264BB242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312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94212A-6F53-BF0A-3243-CD061604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410FE8-C8A1-E7AF-A32A-DFC181703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D856663-B12B-F104-DBC5-C90B0590B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54017F-8489-F22B-7B69-BB006D1DA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8B1B89D-1E98-994E-A40A-01D407F0F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E5C7ED-6C7A-1FB9-C148-1D05D47B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302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E66A38-7924-B65B-0857-4134DD7B5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3A5BE5-30D2-C6FC-1F85-E97318CEA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D45A98-783E-6F5B-2CC2-6373336DA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916B967-58CB-C40A-B7DF-93BF16066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FDF7A98-F344-1E3C-498C-8EFA3A7EF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95F8A80-D0A9-BD01-F7A3-4A9C8FA7D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7833CCA-DE23-5474-5A74-F227554E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114FA75-5F1E-9637-B38C-CA5E5F56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87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76961-8F70-8FC1-5F2E-FA2F51FE0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EDDB8B8-5B5A-2EE6-25D0-E3BFED1F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C717BA2-C933-A1BE-392D-2CA545A8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9C09CC4-553C-6FBD-2DE7-6B993AC53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55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A3C8B81-61CD-61DE-866F-D8AD3C42F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0549E8-EDAD-F5E8-D4AD-C46AC708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D79877-AC53-8AB0-3064-8D4FF3AB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80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06804B-F5F7-CE4F-301F-B68CE98E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5171C2-C557-98FF-32D2-1D19ED9A1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319183-B007-807F-3982-D422F3282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54F241-7288-D9C4-D4FD-EE39B189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6D250F-825D-D086-E941-F65CCC47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6CCFC2-E52D-950F-68C6-0407DE63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993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336F6-047B-CA4A-85EA-9DFB6794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83F9AB-2ECD-239C-898D-3496BD28D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9C622D-1FC0-FAB7-F0F3-3A0C9ACA1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152A17-0DB8-3C2D-F757-610E23C55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A041BE3-E410-FA3C-8557-35190C722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E2347CE-592F-BC8A-77FB-FC06BF55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7179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53A2598-CD3A-8B40-2FE7-12B891386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20AF1A-A0CF-49CE-0CA1-86C729121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B22361-6B55-7BC1-D41A-8D81597A2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55336-A659-4217-A853-03553B29DA3C}" type="datetimeFigureOut">
              <a:rPr lang="nl-NL" smtClean="0"/>
              <a:t>13-9-2022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D2CCDF-0491-6475-3CFA-4F521F978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5C2C873-E540-78A4-60EC-C0BEACEF0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AA8DD-2F7F-47AB-A83D-424E8BA7B3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032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slide" Target="slide6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hyperlink" Target="https://www.pexels.com/photo/green-potted-plant-on-blue-textile-403446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slide" Target="slide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5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18.jpeg"/><Relationship Id="rId9" Type="http://schemas.openxmlformats.org/officeDocument/2006/relationships/image" Target="../media/image4.png"/><Relationship Id="rId1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asic rules of Basketball - Sports News Time">
            <a:extLst>
              <a:ext uri="{FF2B5EF4-FFF2-40B4-BE49-F238E27FC236}">
                <a16:creationId xmlns:a16="http://schemas.microsoft.com/office/drawing/2014/main" id="{FA8C91DE-22C5-C0A4-196A-BA716F79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10"/>
                    </a14:imgEffect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7865" y="938917"/>
            <a:ext cx="10655395" cy="4580878"/>
          </a:xfrm>
          <a:prstGeom prst="rect">
            <a:avLst/>
          </a:prstGeom>
          <a:noFill/>
          <a:effectLst>
            <a:glow rad="342900">
              <a:schemeClr val="tx1"/>
            </a:glow>
            <a:softEdge rad="266700"/>
          </a:effectLst>
        </p:spPr>
      </p:pic>
      <p:sp>
        <p:nvSpPr>
          <p:cNvPr id="36" name="Rechthoek 35">
            <a:extLst>
              <a:ext uri="{FF2B5EF4-FFF2-40B4-BE49-F238E27FC236}">
                <a16:creationId xmlns:a16="http://schemas.microsoft.com/office/drawing/2014/main" id="{B5F352D8-1F2B-5E9D-E757-F693C06E8423}"/>
              </a:ext>
            </a:extLst>
          </p:cNvPr>
          <p:cNvSpPr/>
          <p:nvPr/>
        </p:nvSpPr>
        <p:spPr>
          <a:xfrm rot="16200000">
            <a:off x="-1057608" y="2657523"/>
            <a:ext cx="4520845" cy="141274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0000">
                <a:schemeClr val="tx1">
                  <a:lumMod val="9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3537D30C-CCA8-3CD0-D95F-8AC6026F03E0}"/>
              </a:ext>
            </a:extLst>
          </p:cNvPr>
          <p:cNvSpPr/>
          <p:nvPr/>
        </p:nvSpPr>
        <p:spPr>
          <a:xfrm rot="10800000">
            <a:off x="714980" y="1731591"/>
            <a:ext cx="11406901" cy="433315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5000">
                <a:schemeClr val="tx1">
                  <a:lumMod val="9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F498B94-31F4-5FB0-CF12-68AFC1DE478E}"/>
              </a:ext>
            </a:extLst>
          </p:cNvPr>
          <p:cNvSpPr/>
          <p:nvPr/>
        </p:nvSpPr>
        <p:spPr>
          <a:xfrm>
            <a:off x="830695" y="580960"/>
            <a:ext cx="10881944" cy="184939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5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67ADB13D-D482-F511-EE98-1B34B13288CD}"/>
              </a:ext>
            </a:extLst>
          </p:cNvPr>
          <p:cNvSpPr/>
          <p:nvPr/>
        </p:nvSpPr>
        <p:spPr>
          <a:xfrm>
            <a:off x="709343" y="1125918"/>
            <a:ext cx="11406902" cy="2009905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865617F-2696-606C-CAFE-60B29293A898}"/>
              </a:ext>
            </a:extLst>
          </p:cNvPr>
          <p:cNvSpPr txBox="1"/>
          <p:nvPr/>
        </p:nvSpPr>
        <p:spPr>
          <a:xfrm>
            <a:off x="812641" y="1304084"/>
            <a:ext cx="6039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Our</a:t>
            </a:r>
            <a:r>
              <a:rPr lang="nl-NL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  <a:p>
            <a:r>
              <a:rPr lang="nl-NL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  </a:t>
            </a:r>
            <a:r>
              <a:rPr lang="nl-NL" sz="6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inspiration</a:t>
            </a:r>
            <a:r>
              <a:rPr lang="nl-NL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D63835D-6A6B-3504-9470-ECC2B0B12B39}"/>
              </a:ext>
            </a:extLst>
          </p:cNvPr>
          <p:cNvSpPr txBox="1"/>
          <p:nvPr/>
        </p:nvSpPr>
        <p:spPr>
          <a:xfrm>
            <a:off x="5324483" y="53205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Movies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5FA1556-CC7D-D254-A8C4-1739B0FA3483}"/>
              </a:ext>
            </a:extLst>
          </p:cNvPr>
          <p:cNvSpPr txBox="1"/>
          <p:nvPr/>
        </p:nvSpPr>
        <p:spPr>
          <a:xfrm>
            <a:off x="3291649" y="53205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Home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6226116-83ED-CC89-F906-32552E45847E}"/>
              </a:ext>
            </a:extLst>
          </p:cNvPr>
          <p:cNvSpPr txBox="1"/>
          <p:nvPr/>
        </p:nvSpPr>
        <p:spPr>
          <a:xfrm>
            <a:off x="7453570" y="53205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Shows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53A4E90-BC61-526B-CE2C-D437EDC04637}"/>
              </a:ext>
            </a:extLst>
          </p:cNvPr>
          <p:cNvSpPr txBox="1"/>
          <p:nvPr/>
        </p:nvSpPr>
        <p:spPr>
          <a:xfrm>
            <a:off x="9517984" y="556123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  <a:latin typeface="Eras Medium ITC" panose="020B0602030504020804" pitchFamily="34" charset="0"/>
              </a:rPr>
              <a:t>About</a:t>
            </a:r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 </a:t>
            </a:r>
            <a:r>
              <a:rPr lang="nl-NL" sz="2000" b="1" dirty="0" err="1">
                <a:solidFill>
                  <a:schemeClr val="bg1"/>
                </a:solidFill>
                <a:latin typeface="Eras Medium ITC" panose="020B0602030504020804" pitchFamily="34" charset="0"/>
              </a:rPr>
              <a:t>us</a:t>
            </a:r>
            <a:endParaRPr lang="nl-NL" sz="2000" b="1" dirty="0">
              <a:solidFill>
                <a:schemeClr val="bg1"/>
              </a:solidFill>
              <a:latin typeface="Eras Medium ITC" panose="020B06020305040208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F5A3DDC-02E4-90A5-93F4-036742BF1125}"/>
              </a:ext>
            </a:extLst>
          </p:cNvPr>
          <p:cNvSpPr txBox="1"/>
          <p:nvPr/>
        </p:nvSpPr>
        <p:spPr>
          <a:xfrm>
            <a:off x="209053" y="407554"/>
            <a:ext cx="2498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CALANDFLIX</a:t>
            </a:r>
          </a:p>
        </p:txBody>
      </p:sp>
      <p:sp>
        <p:nvSpPr>
          <p:cNvPr id="11" name="Rechthoek: afgeronde hoeken 10">
            <a:hlinkClick r:id="rId4" action="ppaction://hlinksldjump"/>
            <a:extLst>
              <a:ext uri="{FF2B5EF4-FFF2-40B4-BE49-F238E27FC236}">
                <a16:creationId xmlns:a16="http://schemas.microsoft.com/office/drawing/2014/main" id="{8E0B6874-5563-A7DB-DCC4-4425099A8D43}"/>
              </a:ext>
            </a:extLst>
          </p:cNvPr>
          <p:cNvSpPr/>
          <p:nvPr/>
        </p:nvSpPr>
        <p:spPr>
          <a:xfrm>
            <a:off x="1730673" y="3427742"/>
            <a:ext cx="1952863" cy="4849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Black" panose="020B0A04020102020204" pitchFamily="34" charset="0"/>
              </a:rPr>
              <a:t>Play</a:t>
            </a:r>
            <a:endParaRPr lang="nl-NL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Diazoom 26">
                <a:extLst>
                  <a:ext uri="{FF2B5EF4-FFF2-40B4-BE49-F238E27FC236}">
                    <a16:creationId xmlns:a16="http://schemas.microsoft.com/office/drawing/2014/main" id="{6D9A1847-81B3-E3DF-298F-70FA6034287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9663298"/>
                  </p:ext>
                </p:extLst>
              </p:nvPr>
            </p:nvGraphicFramePr>
            <p:xfrm>
              <a:off x="9101675" y="5126409"/>
              <a:ext cx="1953517" cy="1098853"/>
            </p:xfrm>
            <a:graphic>
              <a:graphicData uri="http://schemas.microsoft.com/office/powerpoint/2016/slidezoom">
                <pslz:sldZm>
                  <pslz:sldZmObj sldId="260" cId="1226368502">
                    <pslz:zmPr id="{3A5A3926-2B52-4113-8F3F-6299FACEF32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53517" cy="10988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Diazoom 26">
                <a:extLst>
                  <a:ext uri="{FF2B5EF4-FFF2-40B4-BE49-F238E27FC236}">
                    <a16:creationId xmlns:a16="http://schemas.microsoft.com/office/drawing/2014/main" id="{6D9A1847-81B3-E3DF-298F-70FA603428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1675" y="5126409"/>
                <a:ext cx="1953517" cy="10988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8" name="Tekstvak 27">
            <a:extLst>
              <a:ext uri="{FF2B5EF4-FFF2-40B4-BE49-F238E27FC236}">
                <a16:creationId xmlns:a16="http://schemas.microsoft.com/office/drawing/2014/main" id="{997CD36A-59A3-2AFF-3BBD-0EA0EA592E3E}"/>
              </a:ext>
            </a:extLst>
          </p:cNvPr>
          <p:cNvSpPr txBox="1"/>
          <p:nvPr/>
        </p:nvSpPr>
        <p:spPr>
          <a:xfrm>
            <a:off x="648739" y="4525590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About</a:t>
            </a:r>
            <a:r>
              <a:rPr lang="nl-NL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nl-NL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us</a:t>
            </a:r>
            <a:endParaRPr lang="nl-NL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4456C0E-B61D-D013-C63F-D8A6C817132E}"/>
              </a:ext>
            </a:extLst>
          </p:cNvPr>
          <p:cNvSpPr txBox="1"/>
          <p:nvPr/>
        </p:nvSpPr>
        <p:spPr>
          <a:xfrm>
            <a:off x="1722727" y="624477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Hadassa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697BD68F-B39D-23AF-204B-9BE74765E926}"/>
              </a:ext>
            </a:extLst>
          </p:cNvPr>
          <p:cNvSpPr txBox="1"/>
          <p:nvPr/>
        </p:nvSpPr>
        <p:spPr>
          <a:xfrm>
            <a:off x="4259907" y="6225262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</a:t>
            </a:r>
            <a:r>
              <a:rPr lang="nl-NL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Luciano</a:t>
            </a:r>
            <a:endParaRPr lang="nl-NL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741E2C30-DEDF-7D5F-C80E-073BA5607C75}"/>
              </a:ext>
            </a:extLst>
          </p:cNvPr>
          <p:cNvSpPr txBox="1"/>
          <p:nvPr/>
        </p:nvSpPr>
        <p:spPr>
          <a:xfrm>
            <a:off x="6690268" y="6225262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3. </a:t>
            </a:r>
            <a:r>
              <a:rPr lang="nl-NL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Rouaida</a:t>
            </a:r>
            <a:endParaRPr lang="nl-NL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9B31C4E-CA16-1282-EAAD-7E64B5D908A4}"/>
              </a:ext>
            </a:extLst>
          </p:cNvPr>
          <p:cNvSpPr txBox="1"/>
          <p:nvPr/>
        </p:nvSpPr>
        <p:spPr>
          <a:xfrm>
            <a:off x="9314428" y="6235895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4. Lisa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Diazoom 12">
                <a:extLst>
                  <a:ext uri="{FF2B5EF4-FFF2-40B4-BE49-F238E27FC236}">
                    <a16:creationId xmlns:a16="http://schemas.microsoft.com/office/drawing/2014/main" id="{3BC39C18-CD21-8CDB-E30A-C61DA25A64F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0754802"/>
                  </p:ext>
                </p:extLst>
              </p:nvPr>
            </p:nvGraphicFramePr>
            <p:xfrm>
              <a:off x="4037398" y="5144950"/>
              <a:ext cx="1973028" cy="1109828"/>
            </p:xfrm>
            <a:graphic>
              <a:graphicData uri="http://schemas.microsoft.com/office/powerpoint/2016/slidezoom">
                <pslz:sldZm>
                  <pslz:sldZmObj sldId="263" cId="2736371632">
                    <pslz:zmPr id="{FDE49447-F271-47A2-BA84-9149BA45A67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3028" cy="11098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Diazoom 12">
                <a:extLst>
                  <a:ext uri="{FF2B5EF4-FFF2-40B4-BE49-F238E27FC236}">
                    <a16:creationId xmlns:a16="http://schemas.microsoft.com/office/drawing/2014/main" id="{3BC39C18-CD21-8CDB-E30A-C61DA25A64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37398" y="5144950"/>
                <a:ext cx="1973028" cy="110982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Diazoom 14">
                <a:extLst>
                  <a:ext uri="{FF2B5EF4-FFF2-40B4-BE49-F238E27FC236}">
                    <a16:creationId xmlns:a16="http://schemas.microsoft.com/office/drawing/2014/main" id="{9C898A3F-F648-CB88-3DE7-FB3DFC587B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61605481"/>
                  </p:ext>
                </p:extLst>
              </p:nvPr>
            </p:nvGraphicFramePr>
            <p:xfrm>
              <a:off x="1513635" y="5137410"/>
              <a:ext cx="1952863" cy="1098485"/>
            </p:xfrm>
            <a:graphic>
              <a:graphicData uri="http://schemas.microsoft.com/office/powerpoint/2016/slidezoom">
                <pslz:sldZm>
                  <pslz:sldZmObj sldId="264" cId="139008534">
                    <pslz:zmPr id="{3252B419-C0CC-4308-8B91-5736F9451C5E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52863" cy="10984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Diazoom 14">
                <a:extLst>
                  <a:ext uri="{FF2B5EF4-FFF2-40B4-BE49-F238E27FC236}">
                    <a16:creationId xmlns:a16="http://schemas.microsoft.com/office/drawing/2014/main" id="{9C898A3F-F648-CB88-3DE7-FB3DFC587B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13635" y="5137410"/>
                <a:ext cx="1952863" cy="10984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Diazoom 16">
                <a:extLst>
                  <a:ext uri="{FF2B5EF4-FFF2-40B4-BE49-F238E27FC236}">
                    <a16:creationId xmlns:a16="http://schemas.microsoft.com/office/drawing/2014/main" id="{9FF75A58-2A93-85A7-83C2-7096400A61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5382498"/>
                  </p:ext>
                </p:extLst>
              </p:nvPr>
            </p:nvGraphicFramePr>
            <p:xfrm>
              <a:off x="6567830" y="5137410"/>
              <a:ext cx="1973028" cy="1109828"/>
            </p:xfrm>
            <a:graphic>
              <a:graphicData uri="http://schemas.microsoft.com/office/powerpoint/2016/slidezoom">
                <pslz:sldZm>
                  <pslz:sldZmObj sldId="265" cId="0">
                    <pslz:zmPr id="{114B5265-9EEC-4CBF-AB1D-0A4A5F8725A4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3028" cy="11098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Diazoom 16">
                <a:extLst>
                  <a:ext uri="{FF2B5EF4-FFF2-40B4-BE49-F238E27FC236}">
                    <a16:creationId xmlns:a16="http://schemas.microsoft.com/office/drawing/2014/main" id="{9FF75A58-2A93-85A7-83C2-7096400A61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67830" y="5137410"/>
                <a:ext cx="1973028" cy="110982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1439324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7CD0EEDE-26D3-940E-1B91-081678E2317C}"/>
              </a:ext>
            </a:extLst>
          </p:cNvPr>
          <p:cNvSpPr txBox="1"/>
          <p:nvPr/>
        </p:nvSpPr>
        <p:spPr>
          <a:xfrm>
            <a:off x="691978" y="617838"/>
            <a:ext cx="6498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  <a:latin typeface="Hadassah Friedlaender" panose="020F0502020204030204" pitchFamily="34" charset="0"/>
                <a:cs typeface="Hadassah Friedlaender" panose="020F0502020204030204" pitchFamily="34" charset="0"/>
              </a:rPr>
              <a:t>Hadassa Klapwijk</a:t>
            </a:r>
          </a:p>
        </p:txBody>
      </p:sp>
      <p:pic>
        <p:nvPicPr>
          <p:cNvPr id="11" name="Afbeelding 10" descr="Afbeelding met pijl&#10;&#10;Automatisch gegenereerde beschrijving">
            <a:extLst>
              <a:ext uri="{FF2B5EF4-FFF2-40B4-BE49-F238E27FC236}">
                <a16:creationId xmlns:a16="http://schemas.microsoft.com/office/drawing/2014/main" id="{252B2793-77CC-100A-38E1-6E3DB4F80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1858637"/>
            <a:ext cx="6666085" cy="2105813"/>
          </a:xfrm>
          <a:prstGeom prst="rect">
            <a:avLst/>
          </a:prstGeom>
        </p:spPr>
      </p:pic>
      <p:pic>
        <p:nvPicPr>
          <p:cNvPr id="15" name="Afbeelding 14" descr="Afbeelding met plant, binnen&#10;&#10;Automatisch gegenereerde beschrijving">
            <a:extLst>
              <a:ext uri="{FF2B5EF4-FFF2-40B4-BE49-F238E27FC236}">
                <a16:creationId xmlns:a16="http://schemas.microsoft.com/office/drawing/2014/main" id="{BDAA808C-DE92-B452-C951-A94EB86D6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86787" y="617838"/>
            <a:ext cx="2581051" cy="3871578"/>
          </a:xfrm>
          <a:prstGeom prst="ellipse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A1A474AD-3BBB-DC23-091B-CA6D628F801E}"/>
              </a:ext>
            </a:extLst>
          </p:cNvPr>
          <p:cNvSpPr/>
          <p:nvPr/>
        </p:nvSpPr>
        <p:spPr>
          <a:xfrm>
            <a:off x="8385346" y="617838"/>
            <a:ext cx="3114675" cy="3871578"/>
          </a:xfrm>
          <a:prstGeom prst="ellipse">
            <a:avLst/>
          </a:prstGeom>
          <a:gradFill flip="none" rotWithShape="1">
            <a:gsLst>
              <a:gs pos="71000">
                <a:schemeClr val="tx1">
                  <a:alpha val="7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713781C4-C3AB-E514-0ACC-BAFBF1FC1228}"/>
              </a:ext>
            </a:extLst>
          </p:cNvPr>
          <p:cNvSpPr txBox="1"/>
          <p:nvPr/>
        </p:nvSpPr>
        <p:spPr>
          <a:xfrm>
            <a:off x="691978" y="4189586"/>
            <a:ext cx="7251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Strengths</a:t>
            </a:r>
            <a:endParaRPr lang="nl-NL" dirty="0">
              <a:solidFill>
                <a:schemeClr val="bg1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Creatief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Inzichtelijk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Gepassioneerd</a:t>
            </a:r>
          </a:p>
          <a:p>
            <a:r>
              <a:rPr lang="nl-NL" dirty="0" err="1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Weaknesses</a:t>
            </a:r>
            <a:endParaRPr lang="nl-NL" dirty="0">
              <a:solidFill>
                <a:schemeClr val="bg1"/>
              </a:solidFill>
              <a:latin typeface="Hadassah Friedlaender" panose="02020603050405020304" pitchFamily="18" charset="-79"/>
              <a:cs typeface="Hadassah Friedlaender" panose="02020603050405020304" pitchFamily="18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Gevoelig voor kritiek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Terugstellend om me open te 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Hadassah Friedlaender" panose="02020603050405020304" pitchFamily="18" charset="-79"/>
                <a:cs typeface="Hadassah Friedlaender" panose="02020603050405020304" pitchFamily="18" charset="-79"/>
              </a:rPr>
              <a:t>Perfectionistisch</a:t>
            </a:r>
          </a:p>
        </p:txBody>
      </p:sp>
      <p:sp>
        <p:nvSpPr>
          <p:cNvPr id="2" name="Stroomdiagram: Samenvoeging 1">
            <a:hlinkClick r:id="rId5" action="ppaction://hlinksldjump"/>
            <a:extLst>
              <a:ext uri="{FF2B5EF4-FFF2-40B4-BE49-F238E27FC236}">
                <a16:creationId xmlns:a16="http://schemas.microsoft.com/office/drawing/2014/main" id="{DF114DC1-ED67-4FC5-7AF6-AEEF92CFB58F}"/>
              </a:ext>
            </a:extLst>
          </p:cNvPr>
          <p:cNvSpPr/>
          <p:nvPr/>
        </p:nvSpPr>
        <p:spPr>
          <a:xfrm>
            <a:off x="11414658" y="328773"/>
            <a:ext cx="286804" cy="289065"/>
          </a:xfrm>
          <a:prstGeom prst="flowChartSummingJuncti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 descr="Vrouw verpleegster cartoon icoon | Premium Vector">
            <a:extLst>
              <a:ext uri="{FF2B5EF4-FFF2-40B4-BE49-F238E27FC236}">
                <a16:creationId xmlns:a16="http://schemas.microsoft.com/office/drawing/2014/main" id="{704DBFEB-68AA-2708-F5DC-A850FFB8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43" y="3438267"/>
            <a:ext cx="3588698" cy="358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8534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8B0D894-849D-E534-C737-CD993A447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9" t="44057" r="35761" b="25026"/>
          <a:stretch/>
        </p:blipFill>
        <p:spPr>
          <a:xfrm>
            <a:off x="6096000" y="3634740"/>
            <a:ext cx="5722048" cy="1838408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C354A53-6C74-8B30-2662-2B7CE58ED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802295"/>
            <a:ext cx="9077739" cy="1002861"/>
          </a:xfrm>
        </p:spPr>
        <p:txBody>
          <a:bodyPr>
            <a:normAutofit/>
          </a:bodyPr>
          <a:lstStyle/>
          <a:p>
            <a:r>
              <a:rPr lang="nl-NL" sz="6000" dirty="0" err="1">
                <a:solidFill>
                  <a:schemeClr val="bg1"/>
                </a:solidFill>
                <a:latin typeface="Algerian" panose="04020705040A02060702" pitchFamily="82" charset="0"/>
              </a:rPr>
              <a:t>luciano</a:t>
            </a:r>
            <a:endParaRPr lang="nl-NL" sz="60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F35D281-D2FF-1395-72EC-F95F5C843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4" t="49396" r="33479" b="10005"/>
          <a:stretch/>
        </p:blipFill>
        <p:spPr>
          <a:xfrm>
            <a:off x="231378" y="3527726"/>
            <a:ext cx="5560391" cy="2203174"/>
          </a:xfrm>
          <a:prstGeom prst="rect">
            <a:avLst/>
          </a:prstGeom>
        </p:spPr>
      </p:pic>
      <p:sp>
        <p:nvSpPr>
          <p:cNvPr id="2" name="Stroomdiagram: Samenvoeging 1">
            <a:hlinkClick r:id="rId4" action="ppaction://hlinksldjump"/>
            <a:extLst>
              <a:ext uri="{FF2B5EF4-FFF2-40B4-BE49-F238E27FC236}">
                <a16:creationId xmlns:a16="http://schemas.microsoft.com/office/drawing/2014/main" id="{FB7F2169-52A7-2806-6FF6-C3ED63FD3225}"/>
              </a:ext>
            </a:extLst>
          </p:cNvPr>
          <p:cNvSpPr/>
          <p:nvPr/>
        </p:nvSpPr>
        <p:spPr>
          <a:xfrm>
            <a:off x="11414658" y="328773"/>
            <a:ext cx="286804" cy="289065"/>
          </a:xfrm>
          <a:prstGeom prst="flowChartSummingJuncti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371632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>
            <a:extLst>
              <a:ext uri="{FF2B5EF4-FFF2-40B4-BE49-F238E27FC236}">
                <a16:creationId xmlns:a16="http://schemas.microsoft.com/office/drawing/2014/main" id="{22F8CDBE-4326-6F66-FE96-7CFAA3CE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67" b="11106"/>
          <a:stretch>
            <a:fillRect/>
          </a:stretch>
        </p:blipFill>
        <p:spPr>
          <a:xfrm>
            <a:off x="6096003" y="843652"/>
            <a:ext cx="2738637" cy="46854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Afbeelding 5">
            <a:extLst>
              <a:ext uri="{FF2B5EF4-FFF2-40B4-BE49-F238E27FC236}">
                <a16:creationId xmlns:a16="http://schemas.microsoft.com/office/drawing/2014/main" id="{4DF03645-8EC5-2A60-4CDB-A198318D9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568" t="13195" r="30482" b="41753"/>
          <a:stretch>
            <a:fillRect/>
          </a:stretch>
        </p:blipFill>
        <p:spPr>
          <a:xfrm>
            <a:off x="313959" y="2262554"/>
            <a:ext cx="5426762" cy="23328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C7CE5C6-88E8-32E1-1468-978B22C590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" t="11092" r="-11" b="9782"/>
          <a:stretch>
            <a:fillRect/>
          </a:stretch>
        </p:blipFill>
        <p:spPr>
          <a:xfrm>
            <a:off x="8980706" y="843652"/>
            <a:ext cx="2825715" cy="48343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vak 6">
            <a:extLst>
              <a:ext uri="{FF2B5EF4-FFF2-40B4-BE49-F238E27FC236}">
                <a16:creationId xmlns:a16="http://schemas.microsoft.com/office/drawing/2014/main" id="{D9E16782-39FD-269F-9C20-E278E347059F}"/>
              </a:ext>
            </a:extLst>
          </p:cNvPr>
          <p:cNvSpPr txBox="1"/>
          <p:nvPr/>
        </p:nvSpPr>
        <p:spPr>
          <a:xfrm>
            <a:off x="178362" y="961647"/>
            <a:ext cx="5917631" cy="101566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6000" b="0" i="0" u="none" strike="noStrike" kern="1200" cap="none" spc="0" baseline="0" dirty="0" err="1">
                <a:solidFill>
                  <a:srgbClr val="A9D18E"/>
                </a:solidFill>
                <a:uFillTx/>
                <a:latin typeface="Franklin Gothic Heavy" pitchFamily="34"/>
                <a:ea typeface="Tahoma" pitchFamily="34"/>
                <a:cs typeface="Tahoma" pitchFamily="34"/>
              </a:rPr>
              <a:t>Rouaida</a:t>
            </a:r>
            <a:r>
              <a:rPr lang="nl-NL" sz="6000" b="0" i="0" u="none" strike="noStrike" kern="1200" cap="none" spc="0" baseline="0" dirty="0">
                <a:solidFill>
                  <a:srgbClr val="A9D18E"/>
                </a:solidFill>
                <a:uFillTx/>
                <a:latin typeface="Franklin Gothic Heavy" pitchFamily="34"/>
                <a:ea typeface="Tahoma" pitchFamily="34"/>
                <a:cs typeface="Tahoma" pitchFamily="34"/>
              </a:rPr>
              <a:t> </a:t>
            </a:r>
            <a:r>
              <a:rPr lang="nl-NL" sz="6000" b="0" i="0" u="none" strike="noStrike" kern="1200" cap="none" spc="0" baseline="0" dirty="0" err="1">
                <a:solidFill>
                  <a:srgbClr val="A9D18E"/>
                </a:solidFill>
                <a:uFillTx/>
                <a:latin typeface="Franklin Gothic Heavy" pitchFamily="34"/>
                <a:ea typeface="Tahoma" pitchFamily="34"/>
                <a:cs typeface="Tahoma" pitchFamily="34"/>
              </a:rPr>
              <a:t>Touhaf</a:t>
            </a:r>
            <a:endParaRPr lang="nl-NL" sz="6000" b="0" i="0" u="none" strike="noStrike" kern="1200" cap="none" spc="0" baseline="0" dirty="0">
              <a:solidFill>
                <a:srgbClr val="A9D18E"/>
              </a:solidFill>
              <a:uFillTx/>
              <a:latin typeface="Franklin Gothic Heavy" pitchFamily="34"/>
              <a:ea typeface="Tahoma" pitchFamily="34"/>
              <a:cs typeface="Tahoma" pitchFamily="34"/>
            </a:endParaRPr>
          </a:p>
        </p:txBody>
      </p:sp>
      <p:sp>
        <p:nvSpPr>
          <p:cNvPr id="6" name="Stroomdiagram: Samenvoeging 5">
            <a:hlinkClick r:id="rId5" action="ppaction://hlinksldjump"/>
            <a:extLst>
              <a:ext uri="{FF2B5EF4-FFF2-40B4-BE49-F238E27FC236}">
                <a16:creationId xmlns:a16="http://schemas.microsoft.com/office/drawing/2014/main" id="{FF095BCE-AED2-831C-ED67-8749336E398B}"/>
              </a:ext>
            </a:extLst>
          </p:cNvPr>
          <p:cNvSpPr/>
          <p:nvPr/>
        </p:nvSpPr>
        <p:spPr>
          <a:xfrm>
            <a:off x="11414658" y="328773"/>
            <a:ext cx="286804" cy="289065"/>
          </a:xfrm>
          <a:prstGeom prst="flowChartSummingJuncti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139C4ECA-53CB-0EA0-9A68-A6BFDB6D9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5" t="12419" r="2248" b="1217"/>
          <a:stretch/>
        </p:blipFill>
        <p:spPr>
          <a:xfrm>
            <a:off x="1" y="-41915"/>
            <a:ext cx="2656856" cy="3721549"/>
          </a:xfrm>
          <a:prstGeom prst="flowChartDelay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80B2AB2-298B-019E-C256-00D200AF6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8" t="3114" r="3314" b="3151"/>
          <a:stretch/>
        </p:blipFill>
        <p:spPr>
          <a:xfrm>
            <a:off x="1348939" y="3200343"/>
            <a:ext cx="2852605" cy="3302437"/>
          </a:xfrm>
          <a:prstGeom prst="roundRect">
            <a:avLst>
              <a:gd name="adj" fmla="val 5236"/>
            </a:avLst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C31AEE1-BF79-5E62-7D4F-ADA658DC3DDE}"/>
              </a:ext>
            </a:extLst>
          </p:cNvPr>
          <p:cNvSpPr txBox="1"/>
          <p:nvPr/>
        </p:nvSpPr>
        <p:spPr>
          <a:xfrm>
            <a:off x="2775242" y="1101949"/>
            <a:ext cx="5638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b="1" dirty="0">
                <a:solidFill>
                  <a:schemeClr val="bg1"/>
                </a:solidFill>
                <a:latin typeface="Arial Black" panose="020B0A04020102020204" pitchFamily="34" charset="0"/>
              </a:rPr>
              <a:t>Lisa Mertens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D0EDFA1-60CA-797C-08CF-40CBFB1368EF}"/>
              </a:ext>
            </a:extLst>
          </p:cNvPr>
          <p:cNvSpPr txBox="1"/>
          <p:nvPr/>
        </p:nvSpPr>
        <p:spPr>
          <a:xfrm>
            <a:off x="7596809" y="3842323"/>
            <a:ext cx="393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Arial" panose="020B0604020202020204" pitchFamily="34" charset="0"/>
              </a:rPr>
              <a:t>Bedrijfsman (18 punten)</a:t>
            </a:r>
          </a:p>
        </p:txBody>
      </p:sp>
      <p:pic>
        <p:nvPicPr>
          <p:cNvPr id="1026" name="Picture 2" descr="Cartoon Drawing Of A Businessman 5520137 Vector Art at Vecteezy">
            <a:extLst>
              <a:ext uri="{FF2B5EF4-FFF2-40B4-BE49-F238E27FC236}">
                <a16:creationId xmlns:a16="http://schemas.microsoft.com/office/drawing/2014/main" id="{D294F527-067B-B7A8-214B-39196D046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/>
          <a:stretch/>
        </p:blipFill>
        <p:spPr bwMode="auto">
          <a:xfrm flipH="1">
            <a:off x="9945056" y="4277139"/>
            <a:ext cx="2246943" cy="2580861"/>
          </a:xfrm>
          <a:prstGeom prst="flowChartDelay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D249D51-FEED-580A-6EDD-690087C5B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3" b="90049" l="9825" r="89825">
                        <a14:foregroundMark x1="44211" y1="8495" x2="43509" y2="2913"/>
                        <a14:foregroundMark x1="63158" y1="5583" x2="62456" y2="28883"/>
                        <a14:foregroundMark x1="60000" y1="20874" x2="64561" y2="26942"/>
                        <a14:foregroundMark x1="33333" y1="92233" x2="67018" y2="89806"/>
                        <a14:foregroundMark x1="67018" y1="89806" x2="30526" y2="90049"/>
                        <a14:foregroundMark x1="30526" y1="90049" x2="58596" y2="90049"/>
                        <a14:backgroundMark x1="3509" y1="8495" x2="18947" y2="33010"/>
                        <a14:backgroundMark x1="18947" y1="33010" x2="16842" y2="9951"/>
                        <a14:backgroundMark x1="16842" y1="9951" x2="17895" y2="104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1829" y="762602"/>
            <a:ext cx="1563206" cy="225979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983192E-4CEB-1082-40D2-77FB436664A3}"/>
              </a:ext>
            </a:extLst>
          </p:cNvPr>
          <p:cNvSpPr txBox="1"/>
          <p:nvPr/>
        </p:nvSpPr>
        <p:spPr>
          <a:xfrm>
            <a:off x="8411377" y="547181"/>
            <a:ext cx="282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Plant (21 punten)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B6CCC55-DC0D-ABBB-3997-9ECDEBFFD56F}"/>
              </a:ext>
            </a:extLst>
          </p:cNvPr>
          <p:cNvSpPr txBox="1"/>
          <p:nvPr/>
        </p:nvSpPr>
        <p:spPr>
          <a:xfrm>
            <a:off x="4685882" y="2831011"/>
            <a:ext cx="778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Als innovator kan de plant een grote bijdrage leveren aan het team.</a:t>
            </a:r>
          </a:p>
        </p:txBody>
      </p:sp>
      <p:sp>
        <p:nvSpPr>
          <p:cNvPr id="3" name="Trapezium 2">
            <a:extLst>
              <a:ext uri="{FF2B5EF4-FFF2-40B4-BE49-F238E27FC236}">
                <a16:creationId xmlns:a16="http://schemas.microsoft.com/office/drawing/2014/main" id="{FCED4649-7024-BB4B-3983-E3EBD1521DFE}"/>
              </a:ext>
            </a:extLst>
          </p:cNvPr>
          <p:cNvSpPr/>
          <p:nvPr/>
        </p:nvSpPr>
        <p:spPr>
          <a:xfrm>
            <a:off x="4912771" y="5143500"/>
            <a:ext cx="2366458" cy="1714500"/>
          </a:xfrm>
          <a:prstGeom prst="trapezoid">
            <a:avLst>
              <a:gd name="adj" fmla="val 10667"/>
            </a:avLst>
          </a:prstGeom>
          <a:solidFill>
            <a:srgbClr val="AC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Zwaktes: </a:t>
            </a:r>
          </a:p>
          <a:p>
            <a:pPr marL="285750" indent="-285750">
              <a:buFontTx/>
              <a:buChar char="-"/>
            </a:pPr>
            <a:r>
              <a:rPr lang="nl-NL" dirty="0"/>
              <a:t>Dyslectisch </a:t>
            </a:r>
          </a:p>
          <a:p>
            <a:pPr marL="285750" indent="-285750">
              <a:buFontTx/>
              <a:buChar char="-"/>
            </a:pPr>
            <a:r>
              <a:rPr lang="nl-NL" dirty="0"/>
              <a:t>Niet goed lezen</a:t>
            </a:r>
          </a:p>
          <a:p>
            <a:pPr marL="285750" indent="-285750">
              <a:buFontTx/>
              <a:buChar char="-"/>
            </a:pPr>
            <a:r>
              <a:rPr lang="nl-NL" dirty="0"/>
              <a:t> perfectionistisch</a:t>
            </a:r>
          </a:p>
          <a:p>
            <a:endParaRPr lang="nl-NL" dirty="0"/>
          </a:p>
          <a:p>
            <a:pPr algn="ctr"/>
            <a:endParaRPr lang="nl-NL" sz="1100" dirty="0"/>
          </a:p>
        </p:txBody>
      </p:sp>
      <p:sp>
        <p:nvSpPr>
          <p:cNvPr id="2" name="Stroomdiagram: Samenvoeging 1">
            <a:hlinkClick r:id="rId7" action="ppaction://hlinksldjump"/>
            <a:extLst>
              <a:ext uri="{FF2B5EF4-FFF2-40B4-BE49-F238E27FC236}">
                <a16:creationId xmlns:a16="http://schemas.microsoft.com/office/drawing/2014/main" id="{2B0BA769-E679-FF87-03F1-26110EAEED87}"/>
              </a:ext>
            </a:extLst>
          </p:cNvPr>
          <p:cNvSpPr/>
          <p:nvPr/>
        </p:nvSpPr>
        <p:spPr>
          <a:xfrm>
            <a:off x="11414658" y="328773"/>
            <a:ext cx="286804" cy="289065"/>
          </a:xfrm>
          <a:prstGeom prst="flowChartSummingJuncti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368502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Basic rules of Basketball - Sports News Time">
            <a:extLst>
              <a:ext uri="{FF2B5EF4-FFF2-40B4-BE49-F238E27FC236}">
                <a16:creationId xmlns:a16="http://schemas.microsoft.com/office/drawing/2014/main" id="{FA8C91DE-22C5-C0A4-196A-BA716F79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413" y="938917"/>
            <a:ext cx="10757462" cy="458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hthoek 35">
            <a:extLst>
              <a:ext uri="{FF2B5EF4-FFF2-40B4-BE49-F238E27FC236}">
                <a16:creationId xmlns:a16="http://schemas.microsoft.com/office/drawing/2014/main" id="{B5F352D8-1F2B-5E9D-E757-F693C06E8423}"/>
              </a:ext>
            </a:extLst>
          </p:cNvPr>
          <p:cNvSpPr/>
          <p:nvPr/>
        </p:nvSpPr>
        <p:spPr>
          <a:xfrm rot="16200000">
            <a:off x="-1057608" y="2657523"/>
            <a:ext cx="4520845" cy="141274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0000">
                <a:schemeClr val="tx1">
                  <a:lumMod val="9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3537D30C-CCA8-3CD0-D95F-8AC6026F03E0}"/>
              </a:ext>
            </a:extLst>
          </p:cNvPr>
          <p:cNvSpPr/>
          <p:nvPr/>
        </p:nvSpPr>
        <p:spPr>
          <a:xfrm rot="10800000">
            <a:off x="529693" y="3715788"/>
            <a:ext cx="11406901" cy="232240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73000">
                <a:schemeClr val="tx1">
                  <a:lumMod val="9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F498B94-31F4-5FB0-CF12-68AFC1DE478E}"/>
              </a:ext>
            </a:extLst>
          </p:cNvPr>
          <p:cNvSpPr/>
          <p:nvPr/>
        </p:nvSpPr>
        <p:spPr>
          <a:xfrm>
            <a:off x="830695" y="580960"/>
            <a:ext cx="10881944" cy="184939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5000">
                <a:schemeClr val="tx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67ADB13D-D482-F511-EE98-1B34B13288CD}"/>
              </a:ext>
            </a:extLst>
          </p:cNvPr>
          <p:cNvSpPr/>
          <p:nvPr/>
        </p:nvSpPr>
        <p:spPr>
          <a:xfrm>
            <a:off x="646221" y="993148"/>
            <a:ext cx="11406902" cy="1872813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865617F-2696-606C-CAFE-60B29293A898}"/>
              </a:ext>
            </a:extLst>
          </p:cNvPr>
          <p:cNvSpPr txBox="1"/>
          <p:nvPr/>
        </p:nvSpPr>
        <p:spPr>
          <a:xfrm>
            <a:off x="812641" y="1304084"/>
            <a:ext cx="60398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Our</a:t>
            </a:r>
            <a:r>
              <a:rPr lang="nl-NL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  <a:p>
            <a:r>
              <a:rPr lang="nl-NL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  </a:t>
            </a:r>
            <a:r>
              <a:rPr lang="nl-NL" sz="6600" dirty="0" err="1">
                <a:solidFill>
                  <a:schemeClr val="bg1"/>
                </a:solidFill>
                <a:latin typeface="Eras Bold ITC" panose="020B0907030504020204" pitchFamily="34" charset="0"/>
              </a:rPr>
              <a:t>inspiration</a:t>
            </a:r>
            <a:r>
              <a:rPr lang="nl-NL" sz="72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D63835D-6A6B-3504-9470-ECC2B0B12B39}"/>
              </a:ext>
            </a:extLst>
          </p:cNvPr>
          <p:cNvSpPr txBox="1"/>
          <p:nvPr/>
        </p:nvSpPr>
        <p:spPr>
          <a:xfrm>
            <a:off x="5324483" y="53205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Movies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5FA1556-CC7D-D254-A8C4-1739B0FA3483}"/>
              </a:ext>
            </a:extLst>
          </p:cNvPr>
          <p:cNvSpPr txBox="1"/>
          <p:nvPr/>
        </p:nvSpPr>
        <p:spPr>
          <a:xfrm>
            <a:off x="3291649" y="53205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Home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6226116-83ED-CC89-F906-32552E45847E}"/>
              </a:ext>
            </a:extLst>
          </p:cNvPr>
          <p:cNvSpPr txBox="1"/>
          <p:nvPr/>
        </p:nvSpPr>
        <p:spPr>
          <a:xfrm>
            <a:off x="7453570" y="53205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Shows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53A4E90-BC61-526B-CE2C-D437EDC04637}"/>
              </a:ext>
            </a:extLst>
          </p:cNvPr>
          <p:cNvSpPr txBox="1"/>
          <p:nvPr/>
        </p:nvSpPr>
        <p:spPr>
          <a:xfrm>
            <a:off x="9517984" y="556123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  <a:latin typeface="Eras Medium ITC" panose="020B0602030504020804" pitchFamily="34" charset="0"/>
              </a:rPr>
              <a:t>About</a:t>
            </a:r>
            <a:r>
              <a:rPr lang="nl-NL" sz="2000" b="1" dirty="0">
                <a:solidFill>
                  <a:schemeClr val="bg1"/>
                </a:solidFill>
                <a:latin typeface="Eras Medium ITC" panose="020B0602030504020804" pitchFamily="34" charset="0"/>
              </a:rPr>
              <a:t> </a:t>
            </a:r>
            <a:r>
              <a:rPr lang="nl-NL" sz="2000" b="1" dirty="0" err="1">
                <a:solidFill>
                  <a:schemeClr val="bg1"/>
                </a:solidFill>
                <a:latin typeface="Eras Medium ITC" panose="020B0602030504020804" pitchFamily="34" charset="0"/>
              </a:rPr>
              <a:t>us</a:t>
            </a:r>
            <a:endParaRPr lang="nl-NL" sz="2000" b="1" dirty="0">
              <a:solidFill>
                <a:schemeClr val="bg1"/>
              </a:solidFill>
              <a:latin typeface="Eras Medium ITC" panose="020B06020305040208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F5A3DDC-02E4-90A5-93F4-036742BF1125}"/>
              </a:ext>
            </a:extLst>
          </p:cNvPr>
          <p:cNvSpPr txBox="1"/>
          <p:nvPr/>
        </p:nvSpPr>
        <p:spPr>
          <a:xfrm>
            <a:off x="209053" y="407554"/>
            <a:ext cx="2498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latin typeface="Franklin Gothic Demi Cond" panose="020B0706030402020204" pitchFamily="34" charset="0"/>
              </a:rPr>
              <a:t>CALANDFLIX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E0B6874-5563-A7DB-DCC4-4425099A8D43}"/>
              </a:ext>
            </a:extLst>
          </p:cNvPr>
          <p:cNvSpPr/>
          <p:nvPr/>
        </p:nvSpPr>
        <p:spPr>
          <a:xfrm>
            <a:off x="1730673" y="3427742"/>
            <a:ext cx="1952863" cy="4849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Black" panose="020B0A04020102020204" pitchFamily="34" charset="0"/>
              </a:rPr>
              <a:t>Play</a:t>
            </a:r>
            <a:endParaRPr lang="nl-NL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C3EDE6F1-5A86-96B3-DA1F-0F34742B75F5}"/>
              </a:ext>
            </a:extLst>
          </p:cNvPr>
          <p:cNvSpPr/>
          <p:nvPr/>
        </p:nvSpPr>
        <p:spPr>
          <a:xfrm>
            <a:off x="10862632" y="537817"/>
            <a:ext cx="1150545" cy="5327035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5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Diazoom 26">
                <a:extLst>
                  <a:ext uri="{FF2B5EF4-FFF2-40B4-BE49-F238E27FC236}">
                    <a16:creationId xmlns:a16="http://schemas.microsoft.com/office/drawing/2014/main" id="{6D9A1847-81B3-E3DF-298F-70FA6034287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01675" y="5126409"/>
              <a:ext cx="1953517" cy="1098853"/>
            </p:xfrm>
            <a:graphic>
              <a:graphicData uri="http://schemas.microsoft.com/office/powerpoint/2016/slidezoom">
                <pslz:sldZm>
                  <pslz:sldZmObj sldId="260" cId="1226368502">
                    <pslz:zmPr id="{3A5A3926-2B52-4113-8F3F-6299FACEF32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53517" cy="109885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Diazoom 26">
                <a:extLst>
                  <a:ext uri="{FF2B5EF4-FFF2-40B4-BE49-F238E27FC236}">
                    <a16:creationId xmlns:a16="http://schemas.microsoft.com/office/drawing/2014/main" id="{6D9A1847-81B3-E3DF-298F-70FA603428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01675" y="5126409"/>
                <a:ext cx="1953517" cy="109885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8" name="Tekstvak 27">
            <a:extLst>
              <a:ext uri="{FF2B5EF4-FFF2-40B4-BE49-F238E27FC236}">
                <a16:creationId xmlns:a16="http://schemas.microsoft.com/office/drawing/2014/main" id="{997CD36A-59A3-2AFF-3BBD-0EA0EA592E3E}"/>
              </a:ext>
            </a:extLst>
          </p:cNvPr>
          <p:cNvSpPr txBox="1"/>
          <p:nvPr/>
        </p:nvSpPr>
        <p:spPr>
          <a:xfrm>
            <a:off x="648739" y="4525590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About</a:t>
            </a:r>
            <a:r>
              <a:rPr lang="nl-NL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nl-NL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us</a:t>
            </a:r>
            <a:endParaRPr lang="nl-NL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D4456C0E-B61D-D013-C63F-D8A6C817132E}"/>
              </a:ext>
            </a:extLst>
          </p:cNvPr>
          <p:cNvSpPr txBox="1"/>
          <p:nvPr/>
        </p:nvSpPr>
        <p:spPr>
          <a:xfrm>
            <a:off x="1722727" y="6244779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Hadassa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697BD68F-B39D-23AF-204B-9BE74765E926}"/>
              </a:ext>
            </a:extLst>
          </p:cNvPr>
          <p:cNvSpPr txBox="1"/>
          <p:nvPr/>
        </p:nvSpPr>
        <p:spPr>
          <a:xfrm>
            <a:off x="4259907" y="6225262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</a:t>
            </a:r>
            <a:r>
              <a:rPr lang="nl-NL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Luciano</a:t>
            </a:r>
            <a:endParaRPr lang="nl-NL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741E2C30-DEDF-7D5F-C80E-073BA5607C75}"/>
              </a:ext>
            </a:extLst>
          </p:cNvPr>
          <p:cNvSpPr txBox="1"/>
          <p:nvPr/>
        </p:nvSpPr>
        <p:spPr>
          <a:xfrm>
            <a:off x="6690268" y="6225262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3. </a:t>
            </a:r>
            <a:r>
              <a:rPr lang="nl-NL" sz="2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Rouaida</a:t>
            </a:r>
            <a:endParaRPr lang="nl-NL" sz="20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9B31C4E-CA16-1282-EAAD-7E64B5D908A4}"/>
              </a:ext>
            </a:extLst>
          </p:cNvPr>
          <p:cNvSpPr txBox="1"/>
          <p:nvPr/>
        </p:nvSpPr>
        <p:spPr>
          <a:xfrm>
            <a:off x="9314428" y="6235895"/>
            <a:ext cx="1528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4. Lisa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Diazoom 12">
                <a:extLst>
                  <a:ext uri="{FF2B5EF4-FFF2-40B4-BE49-F238E27FC236}">
                    <a16:creationId xmlns:a16="http://schemas.microsoft.com/office/drawing/2014/main" id="{3BC39C18-CD21-8CDB-E30A-C61DA25A64F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37398" y="5144950"/>
              <a:ext cx="1973028" cy="1109828"/>
            </p:xfrm>
            <a:graphic>
              <a:graphicData uri="http://schemas.microsoft.com/office/powerpoint/2016/slidezoom">
                <pslz:sldZm>
                  <pslz:sldZmObj sldId="263" cId="2736371632">
                    <pslz:zmPr id="{FDE49447-F271-47A2-BA84-9149BA45A672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3028" cy="11098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Diazoom 12">
                <a:extLst>
                  <a:ext uri="{FF2B5EF4-FFF2-40B4-BE49-F238E27FC236}">
                    <a16:creationId xmlns:a16="http://schemas.microsoft.com/office/drawing/2014/main" id="{3BC39C18-CD21-8CDB-E30A-C61DA25A64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37398" y="5144950"/>
                <a:ext cx="1973028" cy="110982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Diazoom 14">
                <a:extLst>
                  <a:ext uri="{FF2B5EF4-FFF2-40B4-BE49-F238E27FC236}">
                    <a16:creationId xmlns:a16="http://schemas.microsoft.com/office/drawing/2014/main" id="{9C898A3F-F648-CB88-3DE7-FB3DFC587B1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13635" y="5137410"/>
              <a:ext cx="1952863" cy="1098485"/>
            </p:xfrm>
            <a:graphic>
              <a:graphicData uri="http://schemas.microsoft.com/office/powerpoint/2016/slidezoom">
                <pslz:sldZm>
                  <pslz:sldZmObj sldId="264" cId="139008534">
                    <pslz:zmPr id="{3252B419-C0CC-4308-8B91-5736F9451C5E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52863" cy="10984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Diazoom 14">
                <a:extLst>
                  <a:ext uri="{FF2B5EF4-FFF2-40B4-BE49-F238E27FC236}">
                    <a16:creationId xmlns:a16="http://schemas.microsoft.com/office/drawing/2014/main" id="{9C898A3F-F648-CB88-3DE7-FB3DFC587B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13635" y="5137410"/>
                <a:ext cx="1952863" cy="10984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Diazoom 16">
                <a:extLst>
                  <a:ext uri="{FF2B5EF4-FFF2-40B4-BE49-F238E27FC236}">
                    <a16:creationId xmlns:a16="http://schemas.microsoft.com/office/drawing/2014/main" id="{9FF75A58-2A93-85A7-83C2-7096400A61E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567830" y="5137410"/>
              <a:ext cx="1973028" cy="1109828"/>
            </p:xfrm>
            <a:graphic>
              <a:graphicData uri="http://schemas.microsoft.com/office/powerpoint/2016/slidezoom">
                <pslz:sldZm>
                  <pslz:sldZmObj sldId="265" cId="0">
                    <pslz:zmPr id="{114B5265-9EEC-4CBF-AB1D-0A4A5F8725A4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3028" cy="11098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Diazoom 16">
                <a:extLst>
                  <a:ext uri="{FF2B5EF4-FFF2-40B4-BE49-F238E27FC236}">
                    <a16:creationId xmlns:a16="http://schemas.microsoft.com/office/drawing/2014/main" id="{9FF75A58-2A93-85A7-83C2-7096400A61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67830" y="5137410"/>
                <a:ext cx="1973028" cy="110982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" name="Rechthoek 2">
            <a:extLst>
              <a:ext uri="{FF2B5EF4-FFF2-40B4-BE49-F238E27FC236}">
                <a16:creationId xmlns:a16="http://schemas.microsoft.com/office/drawing/2014/main" id="{172FF610-1666-DEB0-6994-1410C60F9399}"/>
              </a:ext>
            </a:extLst>
          </p:cNvPr>
          <p:cNvSpPr/>
          <p:nvPr/>
        </p:nvSpPr>
        <p:spPr>
          <a:xfrm>
            <a:off x="-14681" y="29204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kobe bryant">
            <a:hlinkClick r:id="" action="ppaction://media"/>
            <a:extLst>
              <a:ext uri="{FF2B5EF4-FFF2-40B4-BE49-F238E27FC236}">
                <a16:creationId xmlns:a16="http://schemas.microsoft.com/office/drawing/2014/main" id="{195819F2-2E25-7F6F-D8B0-982A3AD550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40506" y="1350286"/>
            <a:ext cx="7494821" cy="4215836"/>
          </a:xfrm>
          <a:prstGeom prst="rect">
            <a:avLst/>
          </a:prstGeom>
        </p:spPr>
      </p:pic>
      <p:sp>
        <p:nvSpPr>
          <p:cNvPr id="19" name="Stroomdiagram: Samenvoeging 18">
            <a:hlinkClick r:id="rId14" action="ppaction://hlinksldjump"/>
            <a:extLst>
              <a:ext uri="{FF2B5EF4-FFF2-40B4-BE49-F238E27FC236}">
                <a16:creationId xmlns:a16="http://schemas.microsoft.com/office/drawing/2014/main" id="{C45AF824-3052-4F68-B1E3-17E6B5576DF4}"/>
              </a:ext>
            </a:extLst>
          </p:cNvPr>
          <p:cNvSpPr/>
          <p:nvPr/>
        </p:nvSpPr>
        <p:spPr>
          <a:xfrm>
            <a:off x="9834498" y="962980"/>
            <a:ext cx="336918" cy="351209"/>
          </a:xfrm>
          <a:prstGeom prst="flowChartSummingJuncti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85975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101</Words>
  <Application>Microsoft Office PowerPoint</Application>
  <PresentationFormat>Breedbeeld</PresentationFormat>
  <Paragraphs>45</Paragraphs>
  <Slides>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7" baseType="lpstr">
      <vt:lpstr>Algerian</vt:lpstr>
      <vt:lpstr>Arial</vt:lpstr>
      <vt:lpstr>Arial Black</vt:lpstr>
      <vt:lpstr>Calibri</vt:lpstr>
      <vt:lpstr>Calibri Light</vt:lpstr>
      <vt:lpstr>Eras Bold ITC</vt:lpstr>
      <vt:lpstr>Eras Medium ITC</vt:lpstr>
      <vt:lpstr>Franklin Gothic Demi Cond</vt:lpstr>
      <vt:lpstr>Franklin Gothic Heavy</vt:lpstr>
      <vt:lpstr>Hadassah Friedlaender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lisa Mertens</dc:creator>
  <cp:lastModifiedBy>lisa Mertens</cp:lastModifiedBy>
  <cp:revision>1</cp:revision>
  <dcterms:created xsi:type="dcterms:W3CDTF">2022-09-07T09:53:24Z</dcterms:created>
  <dcterms:modified xsi:type="dcterms:W3CDTF">2022-09-13T11:07:15Z</dcterms:modified>
</cp:coreProperties>
</file>